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presProps.xml" ContentType="application/vnd.openxmlformats-officedocument.presentationml.pres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dt" idx="1"/>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3" name="PlaceHolder 2"/>
          <p:cNvSpPr>
            <a:spLocks noGrp="1"/>
          </p:cNvSpPr>
          <p:nvPr>
            <p:ph type="ftr" idx="2"/>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 name="PlaceHolder 3"/>
          <p:cNvSpPr>
            <a:spLocks noGrp="1"/>
          </p:cNvSpPr>
          <p:nvPr>
            <p:ph type="sldNum" idx="3"/>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B303A140-EDC4-427C-9B8C-8EF86B4ACD1E}"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
        <p:nvSpPr>
          <p:cNvPr id="5" name="PlaceHolder 4"/>
          <p:cNvSpPr>
            <a:spLocks noGrp="1"/>
          </p:cNvSpPr>
          <p:nvPr>
            <p:ph type="title"/>
          </p:nvPr>
        </p:nvSpPr>
        <p:spPr>
          <a:xfrm>
            <a:off x="609480" y="273600"/>
            <a:ext cx="10971720" cy="1144440"/>
          </a:xfrm>
          <a:prstGeom prst="rect">
            <a:avLst/>
          </a:prstGeom>
          <a:noFill/>
          <a:ln w="0">
            <a:noFill/>
          </a:ln>
        </p:spPr>
        <p:txBody>
          <a:bodyPr lIns="0" tIns="0" rIns="0" bIns="0" anchor="ctr">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the title text format</a:t>
            </a:r>
            <a:endParaRPr lang="en-US" sz="4400" b="0" u="none" strike="noStrike">
              <a:solidFill>
                <a:schemeClr val="dk1"/>
              </a:solidFill>
              <a:effectLst/>
              <a:uFillTx/>
              <a:latin typeface="Calibri"/>
            </a:endParaRPr>
          </a:p>
        </p:txBody>
      </p:sp>
      <p:sp>
        <p:nvSpPr>
          <p:cNvPr id="6" name="PlaceHolder 5"/>
          <p:cNvSpPr>
            <a:spLocks noGrp="1"/>
          </p:cNvSpPr>
          <p:nvPr>
            <p:ph type="body"/>
          </p:nvPr>
        </p:nvSpPr>
        <p:spPr>
          <a:xfrm>
            <a:off x="609480" y="1604520"/>
            <a:ext cx="10971720" cy="3976920"/>
          </a:xfrm>
          <a:prstGeom prst="rect">
            <a:avLst/>
          </a:prstGeom>
          <a:noFill/>
          <a:ln w="0">
            <a:noFill/>
          </a:ln>
        </p:spPr>
        <p:txBody>
          <a:bodyPr lIns="0" tIns="0" rIns="0" bIns="0" anchor="t">
            <a:norm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SzPct val="75000"/>
              <a:buFont typeface="Symbol" charset="2"/>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SzPct val="45000"/>
              <a:buFont typeface="Wingdings" charset="2"/>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SzPct val="75000"/>
              <a:buFont typeface="Symbol" charset="2"/>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SzPct val="45000"/>
              <a:buFont typeface="Wingdings" charset="2"/>
              <a:buChar char=""/>
              <a:defRPr lang="en-US" sz="2000" b="0" u="none" strike="noStrike">
                <a:solidFill>
                  <a:schemeClr val="dk1"/>
                </a:solidFill>
                <a:effectLst/>
                <a:uFillTx/>
                <a:latin typeface="Calibri"/>
              </a:defRPr>
            </a:lvl5pPr>
            <a:lvl6pPr lvl="5" algn="l" defTabSz="457200">
              <a:lnSpc>
                <a:spcPct val="10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6pPr>
            <a:lvl7pPr lvl="6" algn="l" defTabSz="457200">
              <a:lnSpc>
                <a:spcPct val="10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7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the outline text format</a:t>
            </a:r>
            <a:endParaRPr lang="en-US" sz="3200" b="0" u="none" strike="noStrike">
              <a:solidFill>
                <a:schemeClr val="dk1"/>
              </a:solidFill>
              <a:effectLst/>
              <a:uFillTx/>
              <a:latin typeface="Calibri"/>
            </a:endParaRPr>
          </a:p>
          <a:p>
            <a:pPr marL="864000" lvl="1" indent="-324000" algn="l" defTabSz="457200">
              <a:lnSpc>
                <a:spcPct val="100000"/>
              </a:lnSpc>
              <a:spcBef>
                <a:spcPts val="561"/>
              </a:spcBef>
              <a:buClr>
                <a:srgbClr val="000000"/>
              </a:buClr>
              <a:buSzPct val="75000"/>
              <a:buFont typeface="Symbol" charset="2"/>
              <a:buChar char=""/>
            </a:pPr>
            <a:r>
              <a:rPr lang="en-US" sz="2800" b="0" u="none" strike="noStrike">
                <a:solidFill>
                  <a:schemeClr val="dk1"/>
                </a:solidFill>
                <a:effectLst/>
                <a:uFillTx/>
                <a:latin typeface="Calibri"/>
              </a:rPr>
              <a:t>Second Outline Level</a:t>
            </a:r>
            <a:endParaRPr lang="en-US" sz="2800" b="0" u="none" strike="noStrike">
              <a:solidFill>
                <a:schemeClr val="dk1"/>
              </a:solidFill>
              <a:effectLst/>
              <a:uFillTx/>
              <a:latin typeface="Calibri"/>
            </a:endParaRPr>
          </a:p>
          <a:p>
            <a:pPr marL="1296000" lvl="2" indent="-288000" algn="l" defTabSz="457200">
              <a:lnSpc>
                <a:spcPct val="100000"/>
              </a:lnSpc>
              <a:spcBef>
                <a:spcPts val="479"/>
              </a:spcBef>
              <a:buClr>
                <a:srgbClr val="000000"/>
              </a:buClr>
              <a:buSzPct val="45000"/>
              <a:buFont typeface="Wingdings" charset="2"/>
              <a:buChar char=""/>
            </a:pPr>
            <a:r>
              <a:rPr lang="en-US" sz="2400" b="0" u="none" strike="noStrike">
                <a:solidFill>
                  <a:schemeClr val="dk1"/>
                </a:solidFill>
                <a:effectLst/>
                <a:uFillTx/>
                <a:latin typeface="Calibri"/>
              </a:rPr>
              <a:t>Third Outline Level</a:t>
            </a:r>
            <a:endParaRPr lang="en-US" sz="2400" b="0" u="none" strike="noStrike">
              <a:solidFill>
                <a:schemeClr val="dk1"/>
              </a:solidFill>
              <a:effectLst/>
              <a:uFillTx/>
              <a:latin typeface="Calibri"/>
            </a:endParaRPr>
          </a:p>
          <a:p>
            <a:pPr marL="1728000" lvl="3" indent="-216000" algn="l" defTabSz="457200">
              <a:lnSpc>
                <a:spcPct val="100000"/>
              </a:lnSpc>
              <a:spcBef>
                <a:spcPts val="400"/>
              </a:spcBef>
              <a:buClr>
                <a:srgbClr val="000000"/>
              </a:buClr>
              <a:buSzPct val="75000"/>
              <a:buFont typeface="Symbol" charset="2"/>
              <a:buChar char=""/>
            </a:pPr>
            <a:r>
              <a:rPr lang="en-US" sz="2000" b="0" u="none" strike="noStrike">
                <a:solidFill>
                  <a:schemeClr val="dk1"/>
                </a:solidFill>
                <a:effectLst/>
                <a:uFillTx/>
                <a:latin typeface="Calibri"/>
              </a:rPr>
              <a:t>Fourth Outline Level</a:t>
            </a:r>
            <a:endParaRPr lang="en-US" sz="2000" b="0" u="none" strike="noStrike">
              <a:solidFill>
                <a:schemeClr val="dk1"/>
              </a:solidFill>
              <a:effectLst/>
              <a:uFillTx/>
              <a:latin typeface="Calibri"/>
            </a:endParaRPr>
          </a:p>
          <a:p>
            <a:pPr marL="2160000" lvl="4" indent="-216000" algn="l" defTabSz="457200">
              <a:lnSpc>
                <a:spcPct val="100000"/>
              </a:lnSpc>
              <a:spcBef>
                <a:spcPts val="400"/>
              </a:spcBef>
              <a:buClr>
                <a:srgbClr val="000000"/>
              </a:buClr>
              <a:buSzPct val="45000"/>
              <a:buFont typeface="Wingdings" charset="2"/>
              <a:buChar char=""/>
            </a:pPr>
            <a:r>
              <a:rPr lang="en-US" sz="2000" b="0" u="none" strike="noStrike">
                <a:solidFill>
                  <a:schemeClr val="dk1"/>
                </a:solidFill>
                <a:effectLst/>
                <a:uFillTx/>
                <a:latin typeface="Calibri"/>
              </a:rPr>
              <a:t>Fifth Outline Level</a:t>
            </a:r>
            <a:endParaRPr lang="en-US" sz="2000" b="0" u="none" strike="noStrike">
              <a:solidFill>
                <a:schemeClr val="dk1"/>
              </a:solidFill>
              <a:effectLst/>
              <a:uFillTx/>
              <a:latin typeface="Calibri"/>
            </a:endParaRPr>
          </a:p>
          <a:p>
            <a:pPr marL="2592000" lvl="5" indent="-216000" algn="l" defTabSz="457200">
              <a:lnSpc>
                <a:spcPct val="10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Sixth Outline Level</a:t>
            </a:r>
            <a:endParaRPr lang="en-US" sz="2000" b="0" u="none" strike="noStrike">
              <a:solidFill>
                <a:schemeClr val="dk1"/>
              </a:solidFill>
              <a:effectLst/>
              <a:uFillTx/>
              <a:latin typeface="Calibri"/>
            </a:endParaRPr>
          </a:p>
          <a:p>
            <a:pPr marL="3024000" lvl="6" indent="-216000" algn="l" defTabSz="457200">
              <a:lnSpc>
                <a:spcPct val="10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Seventh Outline Level</a:t>
            </a:r>
            <a:endParaRPr lang="en-US" sz="2000" b="0" u="none" strike="noStrike">
              <a:solidFill>
                <a:schemeClr val="dk1"/>
              </a:solidFill>
              <a:effectLst/>
              <a:uFillTx/>
              <a:latin typeface="Calibri"/>
            </a:endParaRPr>
          </a:p>
        </p:txBody>
      </p:sp>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2880"/>
            <a:ext cx="3007440" cy="1161360"/>
          </a:xfrm>
          <a:prstGeom prst="rect">
            <a:avLst/>
          </a:prstGeom>
          <a:noFill/>
          <a:ln w="0">
            <a:noFill/>
          </a:ln>
        </p:spPr>
        <p:txBody>
          <a:bodyPr lIns="91440" tIns="45720" rIns="91440" bIns="45720" anchor="b">
            <a:noAutofit/>
          </a:bodyPr>
          <a:lstStyle>
            <a:lvl1pPr indent="0" algn="l" defTabSz="457200">
              <a:lnSpc>
                <a:spcPct val="100000"/>
              </a:lnSpc>
              <a:buNone/>
              <a:tabLst>
                <a:tab pos="0" algn="l"/>
              </a:tabLst>
              <a:defRPr lang="en-US" sz="2000" b="1" u="none" strike="noStrike">
                <a:solidFill>
                  <a:schemeClr val="dk1"/>
                </a:solidFill>
                <a:effectLst/>
                <a:uFillTx/>
                <a:latin typeface="Calibri"/>
              </a:defRPr>
            </a:lvl1pPr>
          </a:lstStyle>
          <a:p>
            <a:pPr indent="0" algn="l" defTabSz="457200">
              <a:lnSpc>
                <a:spcPct val="100000"/>
              </a:lnSpc>
              <a:buNone/>
              <a:tabLst>
                <a:tab pos="0" algn="l"/>
              </a:tabLst>
            </a:pPr>
            <a:r>
              <a:rPr lang="en-US" sz="2000" b="1" u="none" strike="noStrike">
                <a:solidFill>
                  <a:schemeClr val="dk1"/>
                </a:solidFill>
                <a:effectLst/>
                <a:uFillTx/>
                <a:latin typeface="Calibri"/>
              </a:rPr>
              <a:t>Click to edit Master title style</a:t>
            </a:r>
            <a:endParaRPr lang="en-US" sz="2000" b="1" u="none" strike="noStrike">
              <a:solidFill>
                <a:schemeClr val="dk1"/>
              </a:solidFill>
              <a:effectLst/>
              <a:uFillTx/>
              <a:latin typeface="Calibri"/>
            </a:endParaRPr>
          </a:p>
        </p:txBody>
      </p:sp>
      <p:sp>
        <p:nvSpPr>
          <p:cNvPr id="8" name="PlaceHolder 2"/>
          <p:cNvSpPr>
            <a:spLocks noGrp="1"/>
          </p:cNvSpPr>
          <p:nvPr>
            <p:ph type="body"/>
          </p:nvPr>
        </p:nvSpPr>
        <p:spPr>
          <a:xfrm>
            <a:off x="3575160" y="272880"/>
            <a:ext cx="5110920" cy="5852520"/>
          </a:xfrm>
          <a:prstGeom prst="rect">
            <a:avLst/>
          </a:prstGeom>
          <a:noFill/>
          <a:ln w="0">
            <a:noFill/>
          </a:ln>
        </p:spPr>
        <p:txBody>
          <a:bodyPr lIns="91440" tIns="45720" rIns="91440" bIns="45720" anchor="t">
            <a:no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9" name="PlaceHolder 3"/>
          <p:cNvSpPr>
            <a:spLocks noGrp="1"/>
          </p:cNvSpPr>
          <p:nvPr>
            <p:ph type="body"/>
          </p:nvPr>
        </p:nvSpPr>
        <p:spPr>
          <a:xfrm>
            <a:off x="457200" y="1434960"/>
            <a:ext cx="3007440" cy="4690440"/>
          </a:xfrm>
          <a:prstGeom prst="rect">
            <a:avLst/>
          </a:prstGeom>
          <a:noFill/>
          <a:ln w="0">
            <a:noFill/>
          </a:ln>
        </p:spPr>
        <p:txBody>
          <a:bodyPr lIns="91440" tIns="45720" rIns="91440" bIns="45720" anchor="t">
            <a:noAutofit/>
          </a:bodyPr>
          <a:lstStyle>
            <a:lvl1pPr indent="0" algn="l" defTabSz="457200">
              <a:lnSpc>
                <a:spcPct val="100000"/>
              </a:lnSpc>
              <a:spcBef>
                <a:spcPts val="281"/>
              </a:spcBef>
              <a:buNone/>
              <a:tabLst>
                <a:tab pos="0" algn="l"/>
              </a:tabLst>
              <a:defRPr lang="en-US" sz="1400" b="0" u="none" strike="noStrike">
                <a:solidFill>
                  <a:schemeClr val="dk1"/>
                </a:solidFill>
                <a:effectLst/>
                <a:uFillTx/>
                <a:latin typeface="Calibri"/>
              </a:defRPr>
            </a:lvl1pPr>
          </a:lstStyle>
          <a:p>
            <a:pPr indent="0" algn="l" defTabSz="457200">
              <a:lnSpc>
                <a:spcPct val="100000"/>
              </a:lnSpc>
              <a:spcBef>
                <a:spcPts val="281"/>
              </a:spcBef>
              <a:buNone/>
              <a:tabLst>
                <a:tab pos="0" algn="l"/>
              </a:tabLst>
            </a:pPr>
            <a:r>
              <a:rPr lang="en-US" sz="1400" b="0" u="none" strike="noStrike">
                <a:solidFill>
                  <a:schemeClr val="dk1"/>
                </a:solidFill>
                <a:effectLst/>
                <a:uFillTx/>
                <a:latin typeface="Calibri"/>
              </a:rPr>
              <a:t>Click to edit Master text styles</a:t>
            </a:r>
            <a:endParaRPr lang="en-US" sz="1400" b="0" u="none" strike="noStrike">
              <a:solidFill>
                <a:schemeClr val="dk1"/>
              </a:solidFill>
              <a:effectLst/>
              <a:uFillTx/>
              <a:latin typeface="Calibri"/>
            </a:endParaRPr>
          </a:p>
        </p:txBody>
      </p:sp>
      <p:sp>
        <p:nvSpPr>
          <p:cNvPr id="10" name="PlaceHolder 4"/>
          <p:cNvSpPr>
            <a:spLocks noGrp="1"/>
          </p:cNvSpPr>
          <p:nvPr>
            <p:ph type="dt" idx="4"/>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11" name="PlaceHolder 5"/>
          <p:cNvSpPr>
            <a:spLocks noGrp="1"/>
          </p:cNvSpPr>
          <p:nvPr>
            <p:ph type="ftr" idx="5"/>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12" name="PlaceHolder 6"/>
          <p:cNvSpPr>
            <a:spLocks noGrp="1"/>
          </p:cNvSpPr>
          <p:nvPr>
            <p:ph type="sldNum" idx="6"/>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29C7BB87-BFA8-410E-AA25-C1AD3FB202C4}"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solidFill>
          <a:srgbClr val="FFFFFF"/>
        </a:solidFill>
      </p:bgPr>
    </p:bg>
    <p:spTree>
      <p:nvGrpSpPr>
        <p:cNvPr id="1" name=""/>
        <p:cNvGrpSpPr/>
        <p:nvPr/>
      </p:nvGrpSpPr>
      <p:grpSpPr>
        <a:xfrm>
          <a:off x="0" y="0"/>
          <a:ext cx="0" cy="0"/>
          <a:chOff x="0" y="0"/>
          <a:chExt cx="0" cy="0"/>
        </a:xfrm>
      </p:grpSpPr>
      <p:sp>
        <p:nvSpPr>
          <p:cNvPr id="13" name="PlaceHolder 1"/>
          <p:cNvSpPr>
            <a:spLocks noGrp="1"/>
          </p:cNvSpPr>
          <p:nvPr>
            <p:ph type="title"/>
          </p:nvPr>
        </p:nvSpPr>
        <p:spPr>
          <a:xfrm>
            <a:off x="1792440" y="4800600"/>
            <a:ext cx="5485680" cy="565920"/>
          </a:xfrm>
          <a:prstGeom prst="rect">
            <a:avLst/>
          </a:prstGeom>
          <a:noFill/>
          <a:ln w="0">
            <a:noFill/>
          </a:ln>
        </p:spPr>
        <p:txBody>
          <a:bodyPr lIns="91440" tIns="45720" rIns="91440" bIns="45720" anchor="b">
            <a:noAutofit/>
          </a:bodyPr>
          <a:lstStyle>
            <a:lvl1pPr indent="0" algn="l" defTabSz="457200">
              <a:lnSpc>
                <a:spcPct val="100000"/>
              </a:lnSpc>
              <a:buNone/>
              <a:tabLst>
                <a:tab pos="0" algn="l"/>
              </a:tabLst>
              <a:defRPr lang="en-US" sz="2000" b="1" u="none" strike="noStrike">
                <a:solidFill>
                  <a:schemeClr val="dk1"/>
                </a:solidFill>
                <a:effectLst/>
                <a:uFillTx/>
                <a:latin typeface="Calibri"/>
              </a:defRPr>
            </a:lvl1pPr>
          </a:lstStyle>
          <a:p>
            <a:pPr indent="0" algn="l" defTabSz="457200">
              <a:lnSpc>
                <a:spcPct val="100000"/>
              </a:lnSpc>
              <a:buNone/>
              <a:tabLst>
                <a:tab pos="0" algn="l"/>
              </a:tabLst>
            </a:pPr>
            <a:r>
              <a:rPr lang="en-US" sz="2000" b="1" u="none" strike="noStrike">
                <a:solidFill>
                  <a:schemeClr val="dk1"/>
                </a:solidFill>
                <a:effectLst/>
                <a:uFillTx/>
                <a:latin typeface="Calibri"/>
              </a:rPr>
              <a:t>Click to edit Master title style</a:t>
            </a:r>
            <a:endParaRPr lang="en-US" sz="2000" b="1" u="none" strike="noStrike">
              <a:solidFill>
                <a:schemeClr val="dk1"/>
              </a:solidFill>
              <a:effectLst/>
              <a:uFillTx/>
              <a:latin typeface="Calibri"/>
            </a:endParaRPr>
          </a:p>
        </p:txBody>
      </p:sp>
      <p:sp>
        <p:nvSpPr>
          <p:cNvPr id="14" name="PlaceHolder 2"/>
          <p:cNvSpPr>
            <a:spLocks noGrp="1"/>
          </p:cNvSpPr>
          <p:nvPr>
            <p:ph type="pic"/>
          </p:nvPr>
        </p:nvSpPr>
        <p:spPr>
          <a:xfrm>
            <a:off x="1792440" y="612720"/>
            <a:ext cx="5485680" cy="4114080"/>
          </a:xfrm>
          <a:prstGeom prst="rect">
            <a:avLst/>
          </a:prstGeom>
          <a:noFill/>
          <a:ln w="0">
            <a:noFill/>
          </a:ln>
        </p:spPr>
        <p:txBody>
          <a:bodyPr lIns="90000" tIns="45000" rIns="90000" bIns="45000" anchor="t">
            <a:noAutofit/>
          </a:bodyPr>
          <a:p>
            <a:pPr indent="0" algn="l">
              <a:buNone/>
            </a:pPr>
            <a:r>
              <a:rPr lang="en-US" sz="1800" b="0" u="none" strike="noStrike">
                <a:solidFill>
                  <a:srgbClr val="000000"/>
                </a:solidFill>
                <a:effectLst/>
                <a:uFillTx/>
                <a:latin typeface="Arial"/>
              </a:rPr>
              <a:t>Double-click to add an Image</a:t>
            </a:r>
            <a:endParaRPr lang="en-US" sz="1800" b="0" u="none" strike="noStrike">
              <a:solidFill>
                <a:srgbClr val="000000"/>
              </a:solidFill>
              <a:effectLst/>
              <a:uFillTx/>
              <a:latin typeface="Arial"/>
            </a:endParaRPr>
          </a:p>
        </p:txBody>
      </p:sp>
      <p:sp>
        <p:nvSpPr>
          <p:cNvPr id="15" name="PlaceHolder 3"/>
          <p:cNvSpPr>
            <a:spLocks noGrp="1"/>
          </p:cNvSpPr>
          <p:nvPr>
            <p:ph type="body"/>
          </p:nvPr>
        </p:nvSpPr>
        <p:spPr>
          <a:xfrm>
            <a:off x="1792440" y="5367240"/>
            <a:ext cx="5485680" cy="804240"/>
          </a:xfrm>
          <a:prstGeom prst="rect">
            <a:avLst/>
          </a:prstGeom>
          <a:noFill/>
          <a:ln w="0">
            <a:noFill/>
          </a:ln>
        </p:spPr>
        <p:txBody>
          <a:bodyPr lIns="91440" tIns="45720" rIns="91440" bIns="45720" anchor="t">
            <a:noAutofit/>
          </a:bodyPr>
          <a:lstStyle>
            <a:lvl1pPr indent="0" algn="l" defTabSz="457200">
              <a:lnSpc>
                <a:spcPct val="100000"/>
              </a:lnSpc>
              <a:spcBef>
                <a:spcPts val="281"/>
              </a:spcBef>
              <a:buNone/>
              <a:tabLst>
                <a:tab pos="0" algn="l"/>
              </a:tabLst>
              <a:defRPr lang="en-US" sz="1400" b="0" u="none" strike="noStrike">
                <a:solidFill>
                  <a:schemeClr val="dk1"/>
                </a:solidFill>
                <a:effectLst/>
                <a:uFillTx/>
                <a:latin typeface="Calibri"/>
              </a:defRPr>
            </a:lvl1pPr>
          </a:lstStyle>
          <a:p>
            <a:pPr indent="0" algn="l" defTabSz="457200">
              <a:lnSpc>
                <a:spcPct val="100000"/>
              </a:lnSpc>
              <a:spcBef>
                <a:spcPts val="281"/>
              </a:spcBef>
              <a:buNone/>
              <a:tabLst>
                <a:tab pos="0" algn="l"/>
              </a:tabLst>
            </a:pPr>
            <a:r>
              <a:rPr lang="en-US" sz="1400" b="0" u="none" strike="noStrike">
                <a:solidFill>
                  <a:schemeClr val="dk1"/>
                </a:solidFill>
                <a:effectLst/>
                <a:uFillTx/>
                <a:latin typeface="Calibri"/>
              </a:rPr>
              <a:t>Click to edit Master text styles</a:t>
            </a:r>
            <a:endParaRPr lang="en-US" sz="1400" b="0" u="none" strike="noStrike">
              <a:solidFill>
                <a:schemeClr val="dk1"/>
              </a:solidFill>
              <a:effectLst/>
              <a:uFillTx/>
              <a:latin typeface="Calibri"/>
            </a:endParaRPr>
          </a:p>
        </p:txBody>
      </p:sp>
      <p:sp>
        <p:nvSpPr>
          <p:cNvPr id="16" name="PlaceHolder 4"/>
          <p:cNvSpPr>
            <a:spLocks noGrp="1"/>
          </p:cNvSpPr>
          <p:nvPr>
            <p:ph type="dt" idx="7"/>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17" name="PlaceHolder 5"/>
          <p:cNvSpPr>
            <a:spLocks noGrp="1"/>
          </p:cNvSpPr>
          <p:nvPr>
            <p:ph type="ftr" idx="8"/>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18" name="PlaceHolder 6"/>
          <p:cNvSpPr>
            <a:spLocks noGrp="1"/>
          </p:cNvSpPr>
          <p:nvPr>
            <p:ph type="sldNum" idx="9"/>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19A1F51F-4C88-4E85-9BF5-9FAE3FCBBEA4}"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solidFill>
          <a:srgbClr val="FFFFFF"/>
        </a:solidFill>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685800" y="2130480"/>
            <a:ext cx="7771680" cy="146916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20" name="PlaceHolder 2"/>
          <p:cNvSpPr>
            <a:spLocks noGrp="1"/>
          </p:cNvSpPr>
          <p:nvPr>
            <p:ph type="dt" idx="10"/>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21" name="PlaceHolder 3"/>
          <p:cNvSpPr>
            <a:spLocks noGrp="1"/>
          </p:cNvSpPr>
          <p:nvPr>
            <p:ph type="ftr" idx="11"/>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22" name="PlaceHolder 4"/>
          <p:cNvSpPr>
            <a:spLocks noGrp="1"/>
          </p:cNvSpPr>
          <p:nvPr>
            <p:ph type="sldNum" idx="12"/>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37DD63F6-2BDD-46E1-9BCE-DEDC0E6F8E7D}"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solidFill>
          <a:srgbClr val="FFFFFF"/>
        </a:solidFill>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24" name="PlaceHolder 2"/>
          <p:cNvSpPr>
            <a:spLocks noGrp="1"/>
          </p:cNvSpPr>
          <p:nvPr>
            <p:ph type="body"/>
          </p:nvPr>
        </p:nvSpPr>
        <p:spPr>
          <a:xfrm>
            <a:off x="457200" y="1600200"/>
            <a:ext cx="8228880" cy="4525200"/>
          </a:xfrm>
          <a:prstGeom prst="rect">
            <a:avLst/>
          </a:prstGeom>
          <a:noFill/>
          <a:ln w="0">
            <a:noFill/>
          </a:ln>
        </p:spPr>
        <p:txBody>
          <a:bodyPr lIns="91440" tIns="45720" rIns="91440" bIns="45720" anchor="t" vert="eaVert">
            <a:no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25" name="PlaceHolder 3"/>
          <p:cNvSpPr>
            <a:spLocks noGrp="1"/>
          </p:cNvSpPr>
          <p:nvPr>
            <p:ph type="dt" idx="13"/>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26" name="PlaceHolder 4"/>
          <p:cNvSpPr>
            <a:spLocks noGrp="1"/>
          </p:cNvSpPr>
          <p:nvPr>
            <p:ph type="ftr" idx="14"/>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27" name="PlaceHolder 5"/>
          <p:cNvSpPr>
            <a:spLocks noGrp="1"/>
          </p:cNvSpPr>
          <p:nvPr>
            <p:ph type="sldNum" idx="15"/>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2A4B2AE8-6878-4B05-9845-8C6A11C71757}"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6629400" y="274680"/>
            <a:ext cx="2056680" cy="5850720"/>
          </a:xfrm>
          <a:prstGeom prst="rect">
            <a:avLst/>
          </a:prstGeom>
          <a:noFill/>
          <a:ln w="0">
            <a:noFill/>
          </a:ln>
        </p:spPr>
        <p:txBody>
          <a:bodyPr lIns="91440" tIns="45720" rIns="91440" bIns="45720" anchor="ctr" vert="eaVert">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29" name="PlaceHolder 2"/>
          <p:cNvSpPr>
            <a:spLocks noGrp="1"/>
          </p:cNvSpPr>
          <p:nvPr>
            <p:ph type="body"/>
          </p:nvPr>
        </p:nvSpPr>
        <p:spPr>
          <a:xfrm>
            <a:off x="457200" y="274680"/>
            <a:ext cx="6019200" cy="5850720"/>
          </a:xfrm>
          <a:prstGeom prst="rect">
            <a:avLst/>
          </a:prstGeom>
          <a:noFill/>
          <a:ln w="0">
            <a:noFill/>
          </a:ln>
        </p:spPr>
        <p:txBody>
          <a:bodyPr lIns="91440" tIns="45720" rIns="91440" bIns="45720" anchor="t" vert="eaVert">
            <a:no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30" name="PlaceHolder 3"/>
          <p:cNvSpPr>
            <a:spLocks noGrp="1"/>
          </p:cNvSpPr>
          <p:nvPr>
            <p:ph type="dt" idx="16"/>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31" name="PlaceHolder 4"/>
          <p:cNvSpPr>
            <a:spLocks noGrp="1"/>
          </p:cNvSpPr>
          <p:nvPr>
            <p:ph type="ftr" idx="17"/>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32" name="PlaceHolder 5"/>
          <p:cNvSpPr>
            <a:spLocks noGrp="1"/>
          </p:cNvSpPr>
          <p:nvPr>
            <p:ph type="sldNum" idx="18"/>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E9B4E358-3BB4-4865-833C-43C4B46D2A6D}"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solidFill>
          <a:srgbClr val="FFFFFF"/>
        </a:solidFill>
      </p:bgPr>
    </p:bg>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34" name="PlaceHolder 2"/>
          <p:cNvSpPr>
            <a:spLocks noGrp="1"/>
          </p:cNvSpPr>
          <p:nvPr>
            <p:ph type="body"/>
          </p:nvPr>
        </p:nvSpPr>
        <p:spPr>
          <a:xfrm>
            <a:off x="457200" y="1600200"/>
            <a:ext cx="8228880" cy="4525200"/>
          </a:xfrm>
          <a:prstGeom prst="rect">
            <a:avLst/>
          </a:prstGeom>
          <a:noFill/>
          <a:ln w="0">
            <a:noFill/>
          </a:ln>
        </p:spPr>
        <p:txBody>
          <a:bodyPr lIns="91440" tIns="45720" rIns="91440" bIns="45720" anchor="t">
            <a:no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35" name="PlaceHolder 3"/>
          <p:cNvSpPr>
            <a:spLocks noGrp="1"/>
          </p:cNvSpPr>
          <p:nvPr>
            <p:ph type="dt" idx="19"/>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36" name="PlaceHolder 4"/>
          <p:cNvSpPr>
            <a:spLocks noGrp="1"/>
          </p:cNvSpPr>
          <p:nvPr>
            <p:ph type="ftr" idx="20"/>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37" name="PlaceHolder 5"/>
          <p:cNvSpPr>
            <a:spLocks noGrp="1"/>
          </p:cNvSpPr>
          <p:nvPr>
            <p:ph type="sldNum" idx="21"/>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9D5AD539-9003-4636-8DC4-2B5F3B095788}"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722160" y="4406760"/>
            <a:ext cx="7771680" cy="1361520"/>
          </a:xfrm>
          <a:prstGeom prst="rect">
            <a:avLst/>
          </a:prstGeom>
          <a:noFill/>
          <a:ln w="0">
            <a:noFill/>
          </a:ln>
        </p:spPr>
        <p:txBody>
          <a:bodyPr lIns="91440" tIns="45720" rIns="91440" bIns="45720" anchor="t">
            <a:noAutofit/>
          </a:bodyPr>
          <a:lstStyle>
            <a:lvl1pPr indent="0" algn="l" defTabSz="457200">
              <a:lnSpc>
                <a:spcPct val="100000"/>
              </a:lnSpc>
              <a:buNone/>
              <a:tabLst>
                <a:tab pos="0" algn="l"/>
              </a:tabLst>
              <a:defRPr lang="en-US" sz="4000" b="1" u="none" strike="noStrike" cap="all">
                <a:solidFill>
                  <a:schemeClr val="dk1"/>
                </a:solidFill>
                <a:effectLst/>
                <a:uFillTx/>
                <a:latin typeface="Calibri"/>
              </a:defRPr>
            </a:lvl1pPr>
          </a:lstStyle>
          <a:p>
            <a:pPr indent="0" algn="l" defTabSz="457200">
              <a:lnSpc>
                <a:spcPct val="100000"/>
              </a:lnSpc>
              <a:buNone/>
              <a:tabLst>
                <a:tab pos="0" algn="l"/>
              </a:tabLst>
            </a:pPr>
            <a:r>
              <a:rPr lang="en-US" sz="4000" b="1" u="none" strike="noStrike" cap="all">
                <a:solidFill>
                  <a:schemeClr val="dk1"/>
                </a:solidFill>
                <a:effectLst/>
                <a:uFillTx/>
                <a:latin typeface="Calibri"/>
              </a:rPr>
              <a:t>Click to edit Master title style</a:t>
            </a:r>
            <a:endParaRPr lang="en-US" sz="4000" b="1" u="none" strike="noStrike" cap="all">
              <a:solidFill>
                <a:schemeClr val="dk1"/>
              </a:solidFill>
              <a:effectLst/>
              <a:uFillTx/>
              <a:latin typeface="Calibri"/>
            </a:endParaRPr>
          </a:p>
        </p:txBody>
      </p:sp>
      <p:sp>
        <p:nvSpPr>
          <p:cNvPr id="39" name="PlaceHolder 2"/>
          <p:cNvSpPr>
            <a:spLocks noGrp="1"/>
          </p:cNvSpPr>
          <p:nvPr>
            <p:ph type="body"/>
          </p:nvPr>
        </p:nvSpPr>
        <p:spPr>
          <a:xfrm>
            <a:off x="722160" y="2906640"/>
            <a:ext cx="7771680" cy="1499400"/>
          </a:xfrm>
          <a:prstGeom prst="rect">
            <a:avLst/>
          </a:prstGeom>
          <a:noFill/>
          <a:ln w="0">
            <a:noFill/>
          </a:ln>
        </p:spPr>
        <p:txBody>
          <a:bodyPr lIns="91440" tIns="45720" rIns="91440" bIns="45720" anchor="b">
            <a:noAutofit/>
          </a:bodyPr>
          <a:lstStyle>
            <a:lvl1pPr indent="0" algn="l" defTabSz="457200">
              <a:lnSpc>
                <a:spcPct val="100000"/>
              </a:lnSpc>
              <a:spcBef>
                <a:spcPts val="400"/>
              </a:spcBef>
              <a:buNone/>
              <a:tabLst>
                <a:tab pos="0" algn="l"/>
              </a:tabLst>
              <a:defRPr lang="en-US" sz="2000" b="0" u="none" strike="noStrike">
                <a:solidFill>
                  <a:schemeClr val="dk1">
                    <a:tint val="75000"/>
                  </a:schemeClr>
                </a:solidFill>
                <a:effectLst/>
                <a:uFillTx/>
                <a:latin typeface="Calibri"/>
              </a:defRPr>
            </a:lvl1pPr>
          </a:lstStyle>
          <a:p>
            <a:pPr indent="0" algn="l" defTabSz="457200">
              <a:lnSpc>
                <a:spcPct val="100000"/>
              </a:lnSpc>
              <a:spcBef>
                <a:spcPts val="400"/>
              </a:spcBef>
              <a:buNone/>
              <a:tabLst>
                <a:tab pos="0" algn="l"/>
              </a:tabLst>
            </a:pPr>
            <a:r>
              <a:rPr lang="en-US" sz="2000" b="0" u="none" strike="noStrike">
                <a:solidFill>
                  <a:schemeClr val="dk1">
                    <a:tint val="75000"/>
                  </a:schemeClr>
                </a:solidFill>
                <a:effectLst/>
                <a:uFillTx/>
                <a:latin typeface="Calibri"/>
              </a:rPr>
              <a:t>Click to edit Master text styles</a:t>
            </a:r>
            <a:endParaRPr lang="en-US" sz="2000" b="0" u="none" strike="noStrike">
              <a:solidFill>
                <a:schemeClr val="dk1">
                  <a:tint val="75000"/>
                </a:schemeClr>
              </a:solidFill>
              <a:effectLst/>
              <a:uFillTx/>
              <a:latin typeface="Calibri"/>
            </a:endParaRPr>
          </a:p>
        </p:txBody>
      </p:sp>
      <p:sp>
        <p:nvSpPr>
          <p:cNvPr id="40" name="PlaceHolder 3"/>
          <p:cNvSpPr>
            <a:spLocks noGrp="1"/>
          </p:cNvSpPr>
          <p:nvPr>
            <p:ph type="dt" idx="22"/>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41" name="PlaceHolder 4"/>
          <p:cNvSpPr>
            <a:spLocks noGrp="1"/>
          </p:cNvSpPr>
          <p:nvPr>
            <p:ph type="ftr" idx="23"/>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2" name="PlaceHolder 5"/>
          <p:cNvSpPr>
            <a:spLocks noGrp="1"/>
          </p:cNvSpPr>
          <p:nvPr>
            <p:ph type="sldNum" idx="24"/>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CB6F5E1E-12BB-4AB9-B5E5-6CEBE11696E6}"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solidFill>
          <a:srgbClr val="FFFFFF"/>
        </a:solidFill>
      </p:bgPr>
    </p:bg>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44" name="PlaceHolder 2"/>
          <p:cNvSpPr>
            <a:spLocks noGrp="1"/>
          </p:cNvSpPr>
          <p:nvPr>
            <p:ph type="body"/>
          </p:nvPr>
        </p:nvSpPr>
        <p:spPr>
          <a:xfrm>
            <a:off x="457200" y="1600200"/>
            <a:ext cx="4037760" cy="4525200"/>
          </a:xfrm>
          <a:prstGeom prst="rect">
            <a:avLst/>
          </a:prstGeom>
          <a:noFill/>
          <a:ln w="0">
            <a:noFill/>
          </a:ln>
        </p:spPr>
        <p:txBody>
          <a:bodyPr lIns="91440" tIns="45720" rIns="91440" bIns="45720" anchor="t">
            <a:noAutofit/>
          </a:bodyPr>
          <a:lstStyle>
            <a:lvl1pPr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1pPr>
            <a:lvl2pPr lvl="1"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2pPr>
            <a:lvl3pPr lvl="2"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3pPr>
            <a:lvl4pPr lvl="3" algn="l" defTabSz="457200">
              <a:lnSpc>
                <a:spcPct val="100000"/>
              </a:lnSpc>
              <a:spcBef>
                <a:spcPts val="360"/>
              </a:spcBef>
              <a:buClr>
                <a:srgbClr val="000000"/>
              </a:buClr>
              <a:buFont typeface="Arial"/>
              <a:buChar char="–"/>
              <a:defRPr lang="en-US" sz="1800" b="0" u="none" strike="noStrike">
                <a:solidFill>
                  <a:schemeClr val="dk1"/>
                </a:solidFill>
                <a:effectLst/>
                <a:uFillTx/>
                <a:latin typeface="Calibri"/>
              </a:defRPr>
            </a:lvl4pPr>
            <a:lvl5pPr lvl="4" algn="l" defTabSz="457200">
              <a:lnSpc>
                <a:spcPct val="100000"/>
              </a:lnSpc>
              <a:spcBef>
                <a:spcPts val="360"/>
              </a:spcBef>
              <a:buClr>
                <a:srgbClr val="000000"/>
              </a:buClr>
              <a:buFont typeface="Arial"/>
              <a:buChar char="»"/>
              <a:defRPr lang="en-US" sz="1800" b="0" u="none" strike="noStrike">
                <a:solidFill>
                  <a:schemeClr val="dk1"/>
                </a:solidFill>
                <a:effectLst/>
                <a:uFillTx/>
                <a:latin typeface="Calibri"/>
              </a:defRPr>
            </a:lvl5pPr>
          </a:lstStyle>
          <a:p>
            <a:pPr marL="343080" indent="-34308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Click to edit Master text styles</a:t>
            </a:r>
            <a:endParaRPr lang="en-US" sz="2800" b="0" u="none" strike="noStrike">
              <a:solidFill>
                <a:schemeClr val="dk1"/>
              </a:solidFill>
              <a:effectLst/>
              <a:uFillTx/>
              <a:latin typeface="Calibri"/>
            </a:endParaRPr>
          </a:p>
          <a:p>
            <a:pPr marL="743040" lvl="1" indent="-28584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Second level</a:t>
            </a:r>
            <a:endParaRPr lang="en-US" sz="2400" b="0" u="none" strike="noStrike">
              <a:solidFill>
                <a:schemeClr val="dk1"/>
              </a:solidFill>
              <a:effectLst/>
              <a:uFillTx/>
              <a:latin typeface="Calibri"/>
            </a:endParaRPr>
          </a:p>
          <a:p>
            <a:pPr marL="1143000" lvl="2"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Third level</a:t>
            </a:r>
            <a:endParaRPr lang="en-US" sz="2000" b="0" u="none" strike="noStrike">
              <a:solidFill>
                <a:schemeClr val="dk1"/>
              </a:solidFill>
              <a:effectLst/>
              <a:uFillTx/>
              <a:latin typeface="Calibri"/>
            </a:endParaRPr>
          </a:p>
          <a:p>
            <a:pPr marL="1600200" lvl="3" indent="-228600" algn="l" defTabSz="457200">
              <a:lnSpc>
                <a:spcPct val="100000"/>
              </a:lnSpc>
              <a:spcBef>
                <a:spcPts val="360"/>
              </a:spcBef>
              <a:buClr>
                <a:srgbClr val="000000"/>
              </a:buClr>
              <a:buFont typeface="Arial"/>
              <a:buChar char="–"/>
            </a:pPr>
            <a:r>
              <a:rPr lang="en-US" sz="1800" b="0" u="none" strike="noStrike">
                <a:solidFill>
                  <a:schemeClr val="dk1"/>
                </a:solidFill>
                <a:effectLst/>
                <a:uFillTx/>
                <a:latin typeface="Calibri"/>
              </a:rPr>
              <a:t>Fourth level</a:t>
            </a:r>
            <a:endParaRPr lang="en-US" sz="1800" b="0" u="none" strike="noStrike">
              <a:solidFill>
                <a:schemeClr val="dk1"/>
              </a:solidFill>
              <a:effectLst/>
              <a:uFillTx/>
              <a:latin typeface="Calibri"/>
            </a:endParaRPr>
          </a:p>
          <a:p>
            <a:pPr marL="2057400" lvl="4" indent="-228600" algn="l" defTabSz="457200">
              <a:lnSpc>
                <a:spcPct val="100000"/>
              </a:lnSpc>
              <a:spcBef>
                <a:spcPts val="360"/>
              </a:spcBef>
              <a:buClr>
                <a:srgbClr val="000000"/>
              </a:buClr>
              <a:buFont typeface="Arial"/>
              <a:buChar char="»"/>
            </a:pPr>
            <a:r>
              <a:rPr lang="en-US" sz="1800" b="0" u="none" strike="noStrike">
                <a:solidFill>
                  <a:schemeClr val="dk1"/>
                </a:solidFill>
                <a:effectLst/>
                <a:uFillTx/>
                <a:latin typeface="Calibri"/>
              </a:rPr>
              <a:t>Fifth level</a:t>
            </a:r>
            <a:endParaRPr lang="en-US" sz="1800" b="0" u="none" strike="noStrike">
              <a:solidFill>
                <a:schemeClr val="dk1"/>
              </a:solidFill>
              <a:effectLst/>
              <a:uFillTx/>
              <a:latin typeface="Calibri"/>
            </a:endParaRPr>
          </a:p>
        </p:txBody>
      </p:sp>
      <p:sp>
        <p:nvSpPr>
          <p:cNvPr id="45" name="PlaceHolder 3"/>
          <p:cNvSpPr>
            <a:spLocks noGrp="1"/>
          </p:cNvSpPr>
          <p:nvPr>
            <p:ph type="body"/>
          </p:nvPr>
        </p:nvSpPr>
        <p:spPr>
          <a:xfrm>
            <a:off x="4648320" y="1600200"/>
            <a:ext cx="4037760" cy="4525200"/>
          </a:xfrm>
          <a:prstGeom prst="rect">
            <a:avLst/>
          </a:prstGeom>
          <a:noFill/>
          <a:ln w="0">
            <a:noFill/>
          </a:ln>
        </p:spPr>
        <p:txBody>
          <a:bodyPr lIns="91440" tIns="45720" rIns="91440" bIns="45720" anchor="t">
            <a:noAutofit/>
          </a:bodyPr>
          <a:lstStyle>
            <a:lvl1pPr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1pPr>
            <a:lvl2pPr lvl="1"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2pPr>
            <a:lvl3pPr lvl="2"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3pPr>
            <a:lvl4pPr lvl="3" algn="l" defTabSz="457200">
              <a:lnSpc>
                <a:spcPct val="100000"/>
              </a:lnSpc>
              <a:spcBef>
                <a:spcPts val="360"/>
              </a:spcBef>
              <a:buClr>
                <a:srgbClr val="000000"/>
              </a:buClr>
              <a:buFont typeface="Arial"/>
              <a:buChar char="–"/>
              <a:defRPr lang="en-US" sz="1800" b="0" u="none" strike="noStrike">
                <a:solidFill>
                  <a:schemeClr val="dk1"/>
                </a:solidFill>
                <a:effectLst/>
                <a:uFillTx/>
                <a:latin typeface="Calibri"/>
              </a:defRPr>
            </a:lvl4pPr>
            <a:lvl5pPr lvl="4" algn="l" defTabSz="457200">
              <a:lnSpc>
                <a:spcPct val="100000"/>
              </a:lnSpc>
              <a:spcBef>
                <a:spcPts val="360"/>
              </a:spcBef>
              <a:buClr>
                <a:srgbClr val="000000"/>
              </a:buClr>
              <a:buFont typeface="Arial"/>
              <a:buChar char="»"/>
              <a:defRPr lang="en-US" sz="1800" b="0" u="none" strike="noStrike">
                <a:solidFill>
                  <a:schemeClr val="dk1"/>
                </a:solidFill>
                <a:effectLst/>
                <a:uFillTx/>
                <a:latin typeface="Calibri"/>
              </a:defRPr>
            </a:lvl5pPr>
          </a:lstStyle>
          <a:p>
            <a:pPr marL="343080" indent="-34308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Click to edit Master text styles</a:t>
            </a:r>
            <a:endParaRPr lang="en-US" sz="2800" b="0" u="none" strike="noStrike">
              <a:solidFill>
                <a:schemeClr val="dk1"/>
              </a:solidFill>
              <a:effectLst/>
              <a:uFillTx/>
              <a:latin typeface="Calibri"/>
            </a:endParaRPr>
          </a:p>
          <a:p>
            <a:pPr marL="743040" lvl="1" indent="-28584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Second level</a:t>
            </a:r>
            <a:endParaRPr lang="en-US" sz="2400" b="0" u="none" strike="noStrike">
              <a:solidFill>
                <a:schemeClr val="dk1"/>
              </a:solidFill>
              <a:effectLst/>
              <a:uFillTx/>
              <a:latin typeface="Calibri"/>
            </a:endParaRPr>
          </a:p>
          <a:p>
            <a:pPr marL="1143000" lvl="2"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Third level</a:t>
            </a:r>
            <a:endParaRPr lang="en-US" sz="2000" b="0" u="none" strike="noStrike">
              <a:solidFill>
                <a:schemeClr val="dk1"/>
              </a:solidFill>
              <a:effectLst/>
              <a:uFillTx/>
              <a:latin typeface="Calibri"/>
            </a:endParaRPr>
          </a:p>
          <a:p>
            <a:pPr marL="1600200" lvl="3" indent="-228600" algn="l" defTabSz="457200">
              <a:lnSpc>
                <a:spcPct val="100000"/>
              </a:lnSpc>
              <a:spcBef>
                <a:spcPts val="360"/>
              </a:spcBef>
              <a:buClr>
                <a:srgbClr val="000000"/>
              </a:buClr>
              <a:buFont typeface="Arial"/>
              <a:buChar char="–"/>
            </a:pPr>
            <a:r>
              <a:rPr lang="en-US" sz="1800" b="0" u="none" strike="noStrike">
                <a:solidFill>
                  <a:schemeClr val="dk1"/>
                </a:solidFill>
                <a:effectLst/>
                <a:uFillTx/>
                <a:latin typeface="Calibri"/>
              </a:rPr>
              <a:t>Fourth level</a:t>
            </a:r>
            <a:endParaRPr lang="en-US" sz="1800" b="0" u="none" strike="noStrike">
              <a:solidFill>
                <a:schemeClr val="dk1"/>
              </a:solidFill>
              <a:effectLst/>
              <a:uFillTx/>
              <a:latin typeface="Calibri"/>
            </a:endParaRPr>
          </a:p>
          <a:p>
            <a:pPr marL="2057400" lvl="4" indent="-228600" algn="l" defTabSz="457200">
              <a:lnSpc>
                <a:spcPct val="100000"/>
              </a:lnSpc>
              <a:spcBef>
                <a:spcPts val="360"/>
              </a:spcBef>
              <a:buClr>
                <a:srgbClr val="000000"/>
              </a:buClr>
              <a:buFont typeface="Arial"/>
              <a:buChar char="»"/>
            </a:pPr>
            <a:r>
              <a:rPr lang="en-US" sz="1800" b="0" u="none" strike="noStrike">
                <a:solidFill>
                  <a:schemeClr val="dk1"/>
                </a:solidFill>
                <a:effectLst/>
                <a:uFillTx/>
                <a:latin typeface="Calibri"/>
              </a:rPr>
              <a:t>Fifth level</a:t>
            </a:r>
            <a:endParaRPr lang="en-US" sz="1800" b="0" u="none" strike="noStrike">
              <a:solidFill>
                <a:schemeClr val="dk1"/>
              </a:solidFill>
              <a:effectLst/>
              <a:uFillTx/>
              <a:latin typeface="Calibri"/>
            </a:endParaRPr>
          </a:p>
        </p:txBody>
      </p:sp>
      <p:sp>
        <p:nvSpPr>
          <p:cNvPr id="46" name="PlaceHolder 4"/>
          <p:cNvSpPr>
            <a:spLocks noGrp="1"/>
          </p:cNvSpPr>
          <p:nvPr>
            <p:ph type="dt" idx="25"/>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47" name="PlaceHolder 5"/>
          <p:cNvSpPr>
            <a:spLocks noGrp="1"/>
          </p:cNvSpPr>
          <p:nvPr>
            <p:ph type="ftr" idx="26"/>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8" name="PlaceHolder 6"/>
          <p:cNvSpPr>
            <a:spLocks noGrp="1"/>
          </p:cNvSpPr>
          <p:nvPr>
            <p:ph type="sldNum" idx="27"/>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16F2A02A-6174-4850-B659-E3A5DA0AA03B}"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solidFill>
          <a:srgbClr val="FFFFFF"/>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50" name="PlaceHolder 2"/>
          <p:cNvSpPr>
            <a:spLocks noGrp="1"/>
          </p:cNvSpPr>
          <p:nvPr>
            <p:ph type="body"/>
          </p:nvPr>
        </p:nvSpPr>
        <p:spPr>
          <a:xfrm>
            <a:off x="457200" y="1535040"/>
            <a:ext cx="4039560" cy="639000"/>
          </a:xfrm>
          <a:prstGeom prst="rect">
            <a:avLst/>
          </a:prstGeom>
          <a:noFill/>
          <a:ln w="0">
            <a:noFill/>
          </a:ln>
        </p:spPr>
        <p:txBody>
          <a:bodyPr lIns="91440" tIns="45720" rIns="91440" bIns="45720" anchor="b">
            <a:noAutofit/>
          </a:bodyPr>
          <a:lstStyle>
            <a:lvl1pPr indent="0" algn="l" defTabSz="457200">
              <a:lnSpc>
                <a:spcPct val="100000"/>
              </a:lnSpc>
              <a:spcBef>
                <a:spcPts val="479"/>
              </a:spcBef>
              <a:buNone/>
              <a:tabLst>
                <a:tab pos="0" algn="l"/>
              </a:tabLst>
              <a:defRPr lang="en-US" sz="2400" b="1" u="none" strike="noStrike">
                <a:solidFill>
                  <a:schemeClr val="dk1"/>
                </a:solidFill>
                <a:effectLst/>
                <a:uFillTx/>
                <a:latin typeface="Calibri"/>
              </a:defRPr>
            </a:lvl1pPr>
          </a:lstStyle>
          <a:p>
            <a:pPr indent="0" algn="l" defTabSz="457200">
              <a:lnSpc>
                <a:spcPct val="100000"/>
              </a:lnSpc>
              <a:spcBef>
                <a:spcPts val="479"/>
              </a:spcBef>
              <a:buNone/>
              <a:tabLst>
                <a:tab pos="0" algn="l"/>
              </a:tabLst>
            </a:pPr>
            <a:r>
              <a:rPr lang="en-US" sz="2400" b="1"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p:txBody>
      </p:sp>
      <p:sp>
        <p:nvSpPr>
          <p:cNvPr id="51" name="PlaceHolder 3"/>
          <p:cNvSpPr>
            <a:spLocks noGrp="1"/>
          </p:cNvSpPr>
          <p:nvPr>
            <p:ph type="body"/>
          </p:nvPr>
        </p:nvSpPr>
        <p:spPr>
          <a:xfrm>
            <a:off x="457200" y="2174760"/>
            <a:ext cx="4039560" cy="3950640"/>
          </a:xfrm>
          <a:prstGeom prst="rect">
            <a:avLst/>
          </a:prstGeom>
          <a:noFill/>
          <a:ln w="0">
            <a:noFill/>
          </a:ln>
        </p:spPr>
        <p:txBody>
          <a:bodyPr lIns="91440" tIns="45720" rIns="91440" bIns="45720" anchor="t">
            <a:noAutofit/>
          </a:bodyPr>
          <a:lstStyle>
            <a:lvl1pPr algn="l" defTabSz="457200">
              <a:lnSpc>
                <a:spcPct val="100000"/>
              </a:lnSpc>
              <a:spcBef>
                <a:spcPts val="479"/>
              </a:spcBef>
              <a:buClr>
                <a:srgbClr val="000000"/>
              </a:buClr>
              <a:buFont typeface="Arial"/>
              <a:buChar char="•"/>
              <a:tabLst>
                <a:tab pos="0" algn="l"/>
              </a:tabLst>
              <a:defRPr lang="en-US" sz="2400" b="0" u="none" strike="noStrike">
                <a:solidFill>
                  <a:schemeClr val="dk1"/>
                </a:solidFill>
                <a:effectLst/>
                <a:uFillTx/>
                <a:latin typeface="Calibri"/>
              </a:defRPr>
            </a:lvl1pPr>
            <a:lvl2pPr lvl="1" algn="l" defTabSz="457200">
              <a:lnSpc>
                <a:spcPct val="100000"/>
              </a:lnSpc>
              <a:spcBef>
                <a:spcPts val="400"/>
              </a:spcBef>
              <a:buClr>
                <a:srgbClr val="000000"/>
              </a:buClr>
              <a:buFont typeface="Arial"/>
              <a:buChar char="–"/>
              <a:tabLst>
                <a:tab pos="0" algn="l"/>
              </a:tabLst>
              <a:defRPr lang="en-US" sz="2000" b="0" u="none" strike="noStrike">
                <a:solidFill>
                  <a:schemeClr val="dk1"/>
                </a:solidFill>
                <a:effectLst/>
                <a:uFillTx/>
                <a:latin typeface="Calibri"/>
              </a:defRPr>
            </a:lvl2pPr>
            <a:lvl3pPr lvl="2" algn="l" defTabSz="457200">
              <a:lnSpc>
                <a:spcPct val="100000"/>
              </a:lnSpc>
              <a:spcBef>
                <a:spcPts val="360"/>
              </a:spcBef>
              <a:buClr>
                <a:srgbClr val="000000"/>
              </a:buClr>
              <a:buFont typeface="Arial"/>
              <a:buChar char="•"/>
              <a:tabLst>
                <a:tab pos="0" algn="l"/>
              </a:tabLst>
              <a:defRPr lang="en-US" sz="1800" b="0" u="none" strike="noStrike">
                <a:solidFill>
                  <a:schemeClr val="dk1"/>
                </a:solidFill>
                <a:effectLst/>
                <a:uFillTx/>
                <a:latin typeface="Calibri"/>
              </a:defRPr>
            </a:lvl3pPr>
            <a:lvl4pPr lvl="3" algn="l" defTabSz="4572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4pPr>
            <a:lvl5pPr lvl="4" algn="l" defTabSz="4572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5pPr>
          </a:lstStyle>
          <a:p>
            <a:pPr marL="343080" indent="-343080" algn="l" defTabSz="457200">
              <a:lnSpc>
                <a:spcPct val="100000"/>
              </a:lnSpc>
              <a:spcBef>
                <a:spcPts val="479"/>
              </a:spcBef>
              <a:buClr>
                <a:srgbClr val="000000"/>
              </a:buClr>
              <a:buFont typeface="Arial"/>
              <a:buChar char="•"/>
              <a:tabLst>
                <a:tab pos="0" algn="l"/>
              </a:tabLst>
            </a:pPr>
            <a:r>
              <a:rPr lang="en-US" sz="2400" b="0"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a:p>
            <a:pPr marL="743040" lvl="1" indent="-285840" algn="l" defTabSz="457200">
              <a:lnSpc>
                <a:spcPct val="100000"/>
              </a:lnSpc>
              <a:spcBef>
                <a:spcPts val="400"/>
              </a:spcBef>
              <a:buClr>
                <a:srgbClr val="000000"/>
              </a:buClr>
              <a:buFont typeface="Arial"/>
              <a:buChar char="–"/>
              <a:tabLst>
                <a:tab pos="0" algn="l"/>
              </a:tabLst>
            </a:pPr>
            <a:r>
              <a:rPr lang="en-US" sz="2000" b="0" u="none" strike="noStrike">
                <a:solidFill>
                  <a:schemeClr val="dk1"/>
                </a:solidFill>
                <a:effectLst/>
                <a:uFillTx/>
                <a:latin typeface="Calibri"/>
              </a:rPr>
              <a:t>Second level</a:t>
            </a:r>
            <a:endParaRPr lang="en-US" sz="2000" b="0" u="none" strike="noStrike">
              <a:solidFill>
                <a:schemeClr val="dk1"/>
              </a:solidFill>
              <a:effectLst/>
              <a:uFillTx/>
              <a:latin typeface="Calibri"/>
            </a:endParaRPr>
          </a:p>
          <a:p>
            <a:pPr marL="1143000" lvl="2" indent="-228600" algn="l" defTabSz="457200">
              <a:lnSpc>
                <a:spcPct val="100000"/>
              </a:lnSpc>
              <a:spcBef>
                <a:spcPts val="360"/>
              </a:spcBef>
              <a:buClr>
                <a:srgbClr val="000000"/>
              </a:buClr>
              <a:buFont typeface="Arial"/>
              <a:buChar char="•"/>
              <a:tabLst>
                <a:tab pos="0" algn="l"/>
              </a:tabLst>
            </a:pPr>
            <a:r>
              <a:rPr lang="en-US" sz="1800" b="0" u="none" strike="noStrike">
                <a:solidFill>
                  <a:schemeClr val="dk1"/>
                </a:solidFill>
                <a:effectLst/>
                <a:uFillTx/>
                <a:latin typeface="Calibri"/>
              </a:rPr>
              <a:t>Third level</a:t>
            </a:r>
            <a:endParaRPr lang="en-US" sz="1800" b="0" u="none" strike="noStrike">
              <a:solidFill>
                <a:schemeClr val="dk1"/>
              </a:solidFill>
              <a:effectLst/>
              <a:uFillTx/>
              <a:latin typeface="Calibri"/>
            </a:endParaRPr>
          </a:p>
          <a:p>
            <a:pPr marL="1600200" lvl="3" indent="-228600" algn="l" defTabSz="4572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Fourth level</a:t>
            </a:r>
            <a:endParaRPr lang="en-US" sz="1600" b="0" u="none" strike="noStrike">
              <a:solidFill>
                <a:schemeClr val="dk1"/>
              </a:solidFill>
              <a:effectLst/>
              <a:uFillTx/>
              <a:latin typeface="Calibri"/>
            </a:endParaRPr>
          </a:p>
          <a:p>
            <a:pPr marL="2057400" lvl="4" indent="-228600" algn="l" defTabSz="4572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Fifth level</a:t>
            </a:r>
            <a:endParaRPr lang="en-US" sz="1600" b="0" u="none" strike="noStrike">
              <a:solidFill>
                <a:schemeClr val="dk1"/>
              </a:solidFill>
              <a:effectLst/>
              <a:uFillTx/>
              <a:latin typeface="Calibri"/>
            </a:endParaRPr>
          </a:p>
        </p:txBody>
      </p:sp>
      <p:sp>
        <p:nvSpPr>
          <p:cNvPr id="52" name="PlaceHolder 4"/>
          <p:cNvSpPr>
            <a:spLocks noGrp="1"/>
          </p:cNvSpPr>
          <p:nvPr>
            <p:ph type="body"/>
          </p:nvPr>
        </p:nvSpPr>
        <p:spPr>
          <a:xfrm>
            <a:off x="4645080" y="1535040"/>
            <a:ext cx="4041000" cy="639000"/>
          </a:xfrm>
          <a:prstGeom prst="rect">
            <a:avLst/>
          </a:prstGeom>
          <a:noFill/>
          <a:ln w="0">
            <a:noFill/>
          </a:ln>
        </p:spPr>
        <p:txBody>
          <a:bodyPr lIns="91440" tIns="45720" rIns="91440" bIns="45720" anchor="b">
            <a:noAutofit/>
          </a:bodyPr>
          <a:lstStyle>
            <a:lvl1pPr indent="0" algn="l" defTabSz="457200">
              <a:lnSpc>
                <a:spcPct val="100000"/>
              </a:lnSpc>
              <a:spcBef>
                <a:spcPts val="479"/>
              </a:spcBef>
              <a:buNone/>
              <a:tabLst>
                <a:tab pos="0" algn="l"/>
              </a:tabLst>
              <a:defRPr lang="en-US" sz="2400" b="1" u="none" strike="noStrike">
                <a:solidFill>
                  <a:schemeClr val="dk1"/>
                </a:solidFill>
                <a:effectLst/>
                <a:uFillTx/>
                <a:latin typeface="Calibri"/>
              </a:defRPr>
            </a:lvl1pPr>
          </a:lstStyle>
          <a:p>
            <a:pPr indent="0" algn="l" defTabSz="457200">
              <a:lnSpc>
                <a:spcPct val="100000"/>
              </a:lnSpc>
              <a:spcBef>
                <a:spcPts val="479"/>
              </a:spcBef>
              <a:buNone/>
              <a:tabLst>
                <a:tab pos="0" algn="l"/>
              </a:tabLst>
            </a:pPr>
            <a:r>
              <a:rPr lang="en-US" sz="2400" b="1"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p:txBody>
      </p:sp>
      <p:sp>
        <p:nvSpPr>
          <p:cNvPr id="53" name="PlaceHolder 5"/>
          <p:cNvSpPr>
            <a:spLocks noGrp="1"/>
          </p:cNvSpPr>
          <p:nvPr>
            <p:ph type="body"/>
          </p:nvPr>
        </p:nvSpPr>
        <p:spPr>
          <a:xfrm>
            <a:off x="4645080" y="2174760"/>
            <a:ext cx="4041000" cy="3950640"/>
          </a:xfrm>
          <a:prstGeom prst="rect">
            <a:avLst/>
          </a:prstGeom>
          <a:noFill/>
          <a:ln w="0">
            <a:noFill/>
          </a:ln>
        </p:spPr>
        <p:txBody>
          <a:bodyPr lIns="91440" tIns="45720" rIns="91440" bIns="45720" anchor="t">
            <a:noAutofit/>
          </a:bodyPr>
          <a:lstStyle>
            <a:lvl1pPr algn="l" defTabSz="457200">
              <a:lnSpc>
                <a:spcPct val="100000"/>
              </a:lnSpc>
              <a:spcBef>
                <a:spcPts val="479"/>
              </a:spcBef>
              <a:buClr>
                <a:srgbClr val="000000"/>
              </a:buClr>
              <a:buFont typeface="Arial"/>
              <a:buChar char="•"/>
              <a:tabLst>
                <a:tab pos="0" algn="l"/>
              </a:tabLst>
              <a:defRPr lang="en-US" sz="2400" b="0" u="none" strike="noStrike">
                <a:solidFill>
                  <a:schemeClr val="dk1"/>
                </a:solidFill>
                <a:effectLst/>
                <a:uFillTx/>
                <a:latin typeface="Calibri"/>
              </a:defRPr>
            </a:lvl1pPr>
            <a:lvl2pPr lvl="1" algn="l" defTabSz="457200">
              <a:lnSpc>
                <a:spcPct val="100000"/>
              </a:lnSpc>
              <a:spcBef>
                <a:spcPts val="400"/>
              </a:spcBef>
              <a:buClr>
                <a:srgbClr val="000000"/>
              </a:buClr>
              <a:buFont typeface="Arial"/>
              <a:buChar char="–"/>
              <a:tabLst>
                <a:tab pos="0" algn="l"/>
              </a:tabLst>
              <a:defRPr lang="en-US" sz="2000" b="0" u="none" strike="noStrike">
                <a:solidFill>
                  <a:schemeClr val="dk1"/>
                </a:solidFill>
                <a:effectLst/>
                <a:uFillTx/>
                <a:latin typeface="Calibri"/>
              </a:defRPr>
            </a:lvl2pPr>
            <a:lvl3pPr lvl="2" algn="l" defTabSz="457200">
              <a:lnSpc>
                <a:spcPct val="100000"/>
              </a:lnSpc>
              <a:spcBef>
                <a:spcPts val="360"/>
              </a:spcBef>
              <a:buClr>
                <a:srgbClr val="000000"/>
              </a:buClr>
              <a:buFont typeface="Arial"/>
              <a:buChar char="•"/>
              <a:tabLst>
                <a:tab pos="0" algn="l"/>
              </a:tabLst>
              <a:defRPr lang="en-US" sz="1800" b="0" u="none" strike="noStrike">
                <a:solidFill>
                  <a:schemeClr val="dk1"/>
                </a:solidFill>
                <a:effectLst/>
                <a:uFillTx/>
                <a:latin typeface="Calibri"/>
              </a:defRPr>
            </a:lvl3pPr>
            <a:lvl4pPr lvl="3" algn="l" defTabSz="4572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4pPr>
            <a:lvl5pPr lvl="4" algn="l" defTabSz="4572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5pPr>
          </a:lstStyle>
          <a:p>
            <a:pPr marL="343080" indent="-343080" algn="l" defTabSz="457200">
              <a:lnSpc>
                <a:spcPct val="100000"/>
              </a:lnSpc>
              <a:spcBef>
                <a:spcPts val="479"/>
              </a:spcBef>
              <a:buClr>
                <a:srgbClr val="000000"/>
              </a:buClr>
              <a:buFont typeface="Arial"/>
              <a:buChar char="•"/>
              <a:tabLst>
                <a:tab pos="0" algn="l"/>
              </a:tabLst>
            </a:pPr>
            <a:r>
              <a:rPr lang="en-US" sz="2400" b="0"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a:p>
            <a:pPr marL="743040" lvl="1" indent="-285840" algn="l" defTabSz="457200">
              <a:lnSpc>
                <a:spcPct val="100000"/>
              </a:lnSpc>
              <a:spcBef>
                <a:spcPts val="400"/>
              </a:spcBef>
              <a:buClr>
                <a:srgbClr val="000000"/>
              </a:buClr>
              <a:buFont typeface="Arial"/>
              <a:buChar char="–"/>
              <a:tabLst>
                <a:tab pos="0" algn="l"/>
              </a:tabLst>
            </a:pPr>
            <a:r>
              <a:rPr lang="en-US" sz="2000" b="0" u="none" strike="noStrike">
                <a:solidFill>
                  <a:schemeClr val="dk1"/>
                </a:solidFill>
                <a:effectLst/>
                <a:uFillTx/>
                <a:latin typeface="Calibri"/>
              </a:rPr>
              <a:t>Second level</a:t>
            </a:r>
            <a:endParaRPr lang="en-US" sz="2000" b="0" u="none" strike="noStrike">
              <a:solidFill>
                <a:schemeClr val="dk1"/>
              </a:solidFill>
              <a:effectLst/>
              <a:uFillTx/>
              <a:latin typeface="Calibri"/>
            </a:endParaRPr>
          </a:p>
          <a:p>
            <a:pPr marL="1143000" lvl="2" indent="-228600" algn="l" defTabSz="457200">
              <a:lnSpc>
                <a:spcPct val="100000"/>
              </a:lnSpc>
              <a:spcBef>
                <a:spcPts val="360"/>
              </a:spcBef>
              <a:buClr>
                <a:srgbClr val="000000"/>
              </a:buClr>
              <a:buFont typeface="Arial"/>
              <a:buChar char="•"/>
              <a:tabLst>
                <a:tab pos="0" algn="l"/>
              </a:tabLst>
            </a:pPr>
            <a:r>
              <a:rPr lang="en-US" sz="1800" b="0" u="none" strike="noStrike">
                <a:solidFill>
                  <a:schemeClr val="dk1"/>
                </a:solidFill>
                <a:effectLst/>
                <a:uFillTx/>
                <a:latin typeface="Calibri"/>
              </a:rPr>
              <a:t>Third level</a:t>
            </a:r>
            <a:endParaRPr lang="en-US" sz="1800" b="0" u="none" strike="noStrike">
              <a:solidFill>
                <a:schemeClr val="dk1"/>
              </a:solidFill>
              <a:effectLst/>
              <a:uFillTx/>
              <a:latin typeface="Calibri"/>
            </a:endParaRPr>
          </a:p>
          <a:p>
            <a:pPr marL="1600200" lvl="3" indent="-228600" algn="l" defTabSz="4572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Fourth level</a:t>
            </a:r>
            <a:endParaRPr lang="en-US" sz="1600" b="0" u="none" strike="noStrike">
              <a:solidFill>
                <a:schemeClr val="dk1"/>
              </a:solidFill>
              <a:effectLst/>
              <a:uFillTx/>
              <a:latin typeface="Calibri"/>
            </a:endParaRPr>
          </a:p>
          <a:p>
            <a:pPr marL="2057400" lvl="4" indent="-228600" algn="l" defTabSz="4572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Fifth level</a:t>
            </a:r>
            <a:endParaRPr lang="en-US" sz="1600" b="0" u="none" strike="noStrike">
              <a:solidFill>
                <a:schemeClr val="dk1"/>
              </a:solidFill>
              <a:effectLst/>
              <a:uFillTx/>
              <a:latin typeface="Calibri"/>
            </a:endParaRPr>
          </a:p>
        </p:txBody>
      </p:sp>
      <p:sp>
        <p:nvSpPr>
          <p:cNvPr id="54" name="PlaceHolder 6"/>
          <p:cNvSpPr>
            <a:spLocks noGrp="1"/>
          </p:cNvSpPr>
          <p:nvPr>
            <p:ph type="dt" idx="28"/>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55" name="PlaceHolder 7"/>
          <p:cNvSpPr>
            <a:spLocks noGrp="1"/>
          </p:cNvSpPr>
          <p:nvPr>
            <p:ph type="ftr" idx="29"/>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56" name="PlaceHolder 8"/>
          <p:cNvSpPr>
            <a:spLocks noGrp="1"/>
          </p:cNvSpPr>
          <p:nvPr>
            <p:ph type="sldNum" idx="30"/>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2081FDA3-0EBB-4299-BC6D-19DAB36C86D1}"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solidFill>
          <a:srgbClr val="FFFFFF"/>
        </a:solidFill>
      </p:bgPr>
    </p:bg>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58" name="PlaceHolder 2"/>
          <p:cNvSpPr>
            <a:spLocks noGrp="1"/>
          </p:cNvSpPr>
          <p:nvPr>
            <p:ph type="dt" idx="31"/>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59" name="PlaceHolder 3"/>
          <p:cNvSpPr>
            <a:spLocks noGrp="1"/>
          </p:cNvSpPr>
          <p:nvPr>
            <p:ph type="ftr" idx="32"/>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60" name="PlaceHolder 4"/>
          <p:cNvSpPr>
            <a:spLocks noGrp="1"/>
          </p:cNvSpPr>
          <p:nvPr>
            <p:ph type="sldNum" idx="33"/>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057201D9-DADA-4E20-837A-EC3E54C6B301}"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clrMapOvr>
    <a:masterClrMapping/>
  </p:clrMapOvr>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2232B"/>
        </a:solidFill>
      </p:bgPr>
    </p:bg>
    <p:spTree>
      <p:nvGrpSpPr>
        <p:cNvPr id="1" name=""/>
        <p:cNvGrpSpPr/>
        <p:nvPr/>
      </p:nvGrpSpPr>
      <p:grpSpPr>
        <a:xfrm>
          <a:off x="0" y="0"/>
          <a:ext cx="0" cy="0"/>
          <a:chOff x="0" y="0"/>
          <a:chExt cx="0" cy="0"/>
        </a:xfrm>
      </p:grpSpPr>
      <p:sp>
        <p:nvSpPr>
          <p:cNvPr id="61" name="Oval 1"/>
          <p:cNvSpPr/>
          <p:nvPr/>
        </p:nvSpPr>
        <p:spPr>
          <a:xfrm>
            <a:off x="8869680" y="-640080"/>
            <a:ext cx="3748320" cy="3748320"/>
          </a:xfrm>
          <a:prstGeom prst="ellipse">
            <a:avLst/>
          </a:prstGeom>
          <a:solidFill>
            <a:srgbClr val="67395B"/>
          </a:solidFill>
          <a:ln>
            <a:solidFill>
              <a:srgbClr val="67395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62" name="Oval 2"/>
          <p:cNvSpPr/>
          <p:nvPr/>
        </p:nvSpPr>
        <p:spPr>
          <a:xfrm>
            <a:off x="9692640" y="3200400"/>
            <a:ext cx="2925360" cy="2925360"/>
          </a:xfrm>
          <a:prstGeom prst="ellipse">
            <a:avLst/>
          </a:prstGeom>
          <a:solidFill>
            <a:srgbClr val="E07568"/>
          </a:solidFill>
          <a:ln>
            <a:solidFill>
              <a:srgbClr val="E07568"/>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63" name="Oval 3"/>
          <p:cNvSpPr/>
          <p:nvPr/>
        </p:nvSpPr>
        <p:spPr>
          <a:xfrm>
            <a:off x="7680960" y="4389120"/>
            <a:ext cx="1370880" cy="1370880"/>
          </a:xfrm>
          <a:prstGeom prst="ellipse">
            <a:avLst/>
          </a:prstGeom>
          <a:solidFill>
            <a:srgbClr val="8B9E8B"/>
          </a:solidFill>
          <a:ln>
            <a:solidFill>
              <a:srgbClr val="8B9E8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64" name="TextBox 4"/>
          <p:cNvSpPr/>
          <p:nvPr/>
        </p:nvSpPr>
        <p:spPr>
          <a:xfrm>
            <a:off x="731520" y="1051560"/>
            <a:ext cx="6948720" cy="1919520"/>
          </a:xfrm>
          <a:prstGeom prst="rect">
            <a:avLst/>
          </a:prstGeom>
          <a:noFill/>
          <a:ln w="0">
            <a:noFill/>
          </a:ln>
        </p:spPr>
        <p:style>
          <a:lnRef idx="0"/>
          <a:fillRef idx="0"/>
          <a:effectRef idx="0"/>
          <a:fontRef idx="minor"/>
        </p:style>
        <p:txBody>
          <a:bodyPr lIns="45720" tIns="45000" rIns="45720" bIns="45000" anchor="t">
            <a:spAutoFit/>
          </a:bodyPr>
          <a:p>
            <a:pPr>
              <a:lnSpc>
                <a:spcPct val="100000"/>
              </a:lnSpc>
            </a:pPr>
            <a:r>
              <a:rPr lang="en-US" sz="4800" b="1" u="none" strike="noStrike">
                <a:solidFill>
                  <a:srgbClr val="FFFFFF"/>
                </a:solidFill>
                <a:effectLst/>
                <a:uFillTx/>
                <a:latin typeface="Aptos"/>
              </a:rPr>
              <a:t>THE SEX</a:t>
            </a:r>
            <a:endParaRPr lang="en-US" sz="4800" b="0" u="none" strike="noStrike">
              <a:solidFill>
                <a:srgbClr val="FFFFFF"/>
              </a:solidFill>
              <a:effectLst/>
              <a:uFillTx/>
              <a:latin typeface="Arial"/>
            </a:endParaRPr>
          </a:p>
          <a:p>
            <a:pPr defTabSz="457200">
              <a:lnSpc>
                <a:spcPct val="100000"/>
              </a:lnSpc>
            </a:pPr>
            <a:r>
              <a:rPr lang="en-US" sz="4800" b="1" u="none" strike="noStrike">
                <a:solidFill>
                  <a:srgbClr val="FFFFFF"/>
                </a:solidFill>
                <a:effectLst/>
                <a:uFillTx/>
                <a:latin typeface="Aptos"/>
              </a:rPr>
              <a:t>APPEAL</a:t>
            </a:r>
            <a:endParaRPr lang="en-US" sz="4800" b="0" u="none" strike="noStrike">
              <a:solidFill>
                <a:srgbClr val="FFFFFF"/>
              </a:solidFill>
              <a:effectLst/>
              <a:uFillTx/>
              <a:latin typeface="Arial"/>
            </a:endParaRPr>
          </a:p>
        </p:txBody>
      </p:sp>
      <p:sp>
        <p:nvSpPr>
          <p:cNvPr id="65" name="TextBox 5"/>
          <p:cNvSpPr/>
          <p:nvPr/>
        </p:nvSpPr>
        <p:spPr>
          <a:xfrm>
            <a:off x="777240" y="3246120"/>
            <a:ext cx="6857280" cy="1049760"/>
          </a:xfrm>
          <a:prstGeom prst="rect">
            <a:avLst/>
          </a:prstGeom>
          <a:noFill/>
          <a:ln w="0">
            <a:noFill/>
          </a:ln>
        </p:spPr>
        <p:style>
          <a:lnRef idx="0"/>
          <a:fillRef idx="0"/>
          <a:effectRef idx="0"/>
          <a:fontRef idx="minor"/>
        </p:style>
        <p:txBody>
          <a:bodyPr lIns="45720" tIns="45000" rIns="45720" bIns="45000" anchor="t">
            <a:spAutoFit/>
          </a:bodyPr>
          <a:p>
            <a:pPr>
              <a:lnSpc>
                <a:spcPct val="100000"/>
              </a:lnSpc>
            </a:pPr>
            <a:r>
              <a:rPr lang="en-US" sz="2100" b="0" u="none" strike="noStrike">
                <a:solidFill>
                  <a:srgbClr val="EBE2E7"/>
                </a:solidFill>
                <a:effectLst/>
                <a:uFillTx/>
                <a:latin typeface="Aptos"/>
              </a:rPr>
              <a:t>A digital media and educational website for more open, informed, and shame-free conversations about sexuality, gender, and kink.</a:t>
            </a:r>
            <a:endParaRPr lang="en-US" sz="2100" b="0" u="none" strike="noStrike">
              <a:solidFill>
                <a:srgbClr val="FFFFFF"/>
              </a:solidFill>
              <a:effectLst/>
              <a:uFillTx/>
              <a:latin typeface="Arial"/>
            </a:endParaRPr>
          </a:p>
        </p:txBody>
      </p:sp>
      <p:sp>
        <p:nvSpPr>
          <p:cNvPr id="66" name="TextBox 6"/>
          <p:cNvSpPr/>
          <p:nvPr/>
        </p:nvSpPr>
        <p:spPr>
          <a:xfrm>
            <a:off x="795600" y="5212080"/>
            <a:ext cx="5119920" cy="3193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200" b="1" u="none" strike="noStrike">
                <a:solidFill>
                  <a:srgbClr val="E07568"/>
                </a:solidFill>
                <a:effectLst/>
                <a:uFillTx/>
                <a:latin typeface="Aptos"/>
              </a:rPr>
              <a:t>PITCH DECK  |  FUNDING OVERVIEW</a:t>
            </a:r>
            <a:endParaRPr lang="en-US" sz="1200" b="0" u="none" strike="noStrike">
              <a:solidFill>
                <a:srgbClr val="FFFFFF"/>
              </a:solidFill>
              <a:effectLst/>
              <a:uFillTx/>
              <a:latin typeface="Arial"/>
            </a:endParaRPr>
          </a:p>
        </p:txBody>
      </p:sp>
      <p:sp>
        <p:nvSpPr>
          <p:cNvPr id="67" name="TextBox 7"/>
          <p:cNvSpPr/>
          <p:nvPr/>
        </p:nvSpPr>
        <p:spPr>
          <a:xfrm>
            <a:off x="795600" y="5715000"/>
            <a:ext cx="5119920" cy="3193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200" b="0" u="none" strike="noStrike">
                <a:solidFill>
                  <a:srgbClr val="D2CDD4"/>
                </a:solidFill>
                <a:effectLst/>
                <a:uFillTx/>
                <a:latin typeface="Aptos"/>
              </a:rPr>
              <a:t>A project of Unlisted Signal, LLC</a:t>
            </a:r>
            <a:endParaRPr lang="en-US" sz="1200" b="0" u="none" strike="noStrike">
              <a:solidFill>
                <a:srgbClr val="FFFFFF"/>
              </a:solidFill>
              <a:effectLst/>
              <a:uFillTx/>
              <a:latin typeface="Arial"/>
            </a:endParaRPr>
          </a:p>
        </p:txBody>
      </p:sp>
      <p:sp>
        <p:nvSpPr>
          <p:cNvPr id="68" name="TextBox 8"/>
          <p:cNvSpPr/>
          <p:nvPr/>
        </p:nvSpPr>
        <p:spPr>
          <a:xfrm>
            <a:off x="658440" y="6510600"/>
            <a:ext cx="5028480" cy="1638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800" b="1" u="none" strike="noStrike">
                <a:solidFill>
                  <a:srgbClr val="DCD5D9"/>
                </a:solidFill>
                <a:effectLst/>
                <a:uFillTx/>
                <a:latin typeface="Aptos"/>
              </a:rPr>
              <a:t>THE SEX APPEAL  •  PITCH DECK</a:t>
            </a:r>
            <a:endParaRPr lang="en-US" sz="800" b="0" u="none" strike="noStrike">
              <a:solidFill>
                <a:srgbClr val="FFFFFF"/>
              </a:solidFill>
              <a:effectLst/>
              <a:uFillTx/>
              <a:latin typeface="Arial"/>
            </a:endParaRPr>
          </a:p>
        </p:txBody>
      </p:sp>
      <p:sp>
        <p:nvSpPr>
          <p:cNvPr id="69" name="TextBox 9"/>
          <p:cNvSpPr/>
          <p:nvPr/>
        </p:nvSpPr>
        <p:spPr>
          <a:xfrm>
            <a:off x="11109960" y="6492240"/>
            <a:ext cx="410760" cy="18216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900" b="1" u="none" strike="noStrike">
                <a:solidFill>
                  <a:srgbClr val="DCD5D9"/>
                </a:solidFill>
                <a:effectLst/>
                <a:uFillTx/>
                <a:latin typeface="Aptos"/>
              </a:rPr>
              <a:t>01</a:t>
            </a:r>
            <a:endParaRPr lang="en-US" sz="9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AF6EF"/>
        </a:solidFill>
      </p:bgPr>
    </p:bg>
    <p:spTree>
      <p:nvGrpSpPr>
        <p:cNvPr id="1" name=""/>
        <p:cNvGrpSpPr/>
        <p:nvPr/>
      </p:nvGrpSpPr>
      <p:grpSpPr>
        <a:xfrm>
          <a:off x="0" y="0"/>
          <a:ext cx="0" cy="0"/>
          <a:chOff x="0" y="0"/>
          <a:chExt cx="0" cy="0"/>
        </a:xfrm>
      </p:grpSpPr>
      <p:sp>
        <p:nvSpPr>
          <p:cNvPr id="70" name="TextBox 1"/>
          <p:cNvSpPr/>
          <p:nvPr/>
        </p:nvSpPr>
        <p:spPr>
          <a:xfrm>
            <a:off x="640080" y="438840"/>
            <a:ext cx="10880640" cy="59364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3000" b="1" u="none" strike="noStrike">
                <a:solidFill>
                  <a:srgbClr val="22232B"/>
                </a:solidFill>
                <a:effectLst/>
                <a:uFillTx/>
                <a:latin typeface="Aptos"/>
              </a:rPr>
              <a:t>Our belief</a:t>
            </a:r>
            <a:endParaRPr lang="en-US" sz="3000" b="0" u="none" strike="noStrike">
              <a:solidFill>
                <a:srgbClr val="000000"/>
              </a:solidFill>
              <a:effectLst/>
              <a:uFillTx/>
              <a:latin typeface="Arial"/>
            </a:endParaRPr>
          </a:p>
        </p:txBody>
      </p:sp>
      <p:sp>
        <p:nvSpPr>
          <p:cNvPr id="71" name="TextBox 2"/>
          <p:cNvSpPr/>
          <p:nvPr/>
        </p:nvSpPr>
        <p:spPr>
          <a:xfrm>
            <a:off x="658440" y="1097280"/>
            <a:ext cx="10697760" cy="3031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1" u="none" strike="noStrike">
                <a:solidFill>
                  <a:srgbClr val="67395B"/>
                </a:solidFill>
                <a:effectLst/>
                <a:uFillTx/>
                <a:latin typeface="Aptos"/>
              </a:rPr>
              <a:t>Sexuality, Gender, and Kink deserve better conversations.</a:t>
            </a:r>
            <a:endParaRPr lang="en-US" sz="1400" b="0" u="none" strike="noStrike">
              <a:solidFill>
                <a:srgbClr val="000000"/>
              </a:solidFill>
              <a:effectLst/>
              <a:uFillTx/>
              <a:latin typeface="Arial"/>
            </a:endParaRPr>
          </a:p>
        </p:txBody>
      </p:sp>
      <p:sp>
        <p:nvSpPr>
          <p:cNvPr id="72" name="TextBox 3"/>
          <p:cNvSpPr/>
          <p:nvPr/>
        </p:nvSpPr>
        <p:spPr>
          <a:xfrm>
            <a:off x="777240" y="1828800"/>
            <a:ext cx="7040160" cy="256068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2700" b="1" u="none" strike="noStrike">
                <a:solidFill>
                  <a:srgbClr val="22232B"/>
                </a:solidFill>
                <a:effectLst/>
                <a:uFillTx/>
                <a:latin typeface="Aptos"/>
              </a:rPr>
              <a:t>People should have room to understand their bodies, identities, boundaries, and desires without being told there is only one acceptable way to be or shamed for their bodies and desires. </a:t>
            </a:r>
            <a:endParaRPr lang="en-US" sz="2700" b="0" u="none" strike="noStrike">
              <a:solidFill>
                <a:srgbClr val="000000"/>
              </a:solidFill>
              <a:effectLst/>
              <a:uFillTx/>
              <a:latin typeface="Arial"/>
            </a:endParaRPr>
          </a:p>
        </p:txBody>
      </p:sp>
      <p:sp>
        <p:nvSpPr>
          <p:cNvPr id="73" name="TextBox 4"/>
          <p:cNvSpPr/>
          <p:nvPr/>
        </p:nvSpPr>
        <p:spPr>
          <a:xfrm>
            <a:off x="686160" y="4572360"/>
            <a:ext cx="7771680" cy="1004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2000" b="1" u="none" strike="noStrike">
                <a:solidFill>
                  <a:srgbClr val="67395B"/>
                </a:solidFill>
                <a:effectLst/>
                <a:uFillTx/>
                <a:latin typeface="Aptos"/>
              </a:rPr>
              <a:t>The goal is not to tell people what to think about sex, gender, and kink. It is to give them better tools for thinking about it.</a:t>
            </a:r>
            <a:endParaRPr lang="en-US" sz="2000" b="0" u="none" strike="noStrike">
              <a:solidFill>
                <a:srgbClr val="000000"/>
              </a:solidFill>
              <a:effectLst/>
              <a:uFillTx/>
              <a:latin typeface="Arial"/>
            </a:endParaRPr>
          </a:p>
        </p:txBody>
      </p:sp>
      <p:sp>
        <p:nvSpPr>
          <p:cNvPr id="74" name="Rounded Rectangle 5"/>
          <p:cNvSpPr/>
          <p:nvPr/>
        </p:nvSpPr>
        <p:spPr>
          <a:xfrm>
            <a:off x="9144000" y="1828800"/>
            <a:ext cx="2010960" cy="3291120"/>
          </a:xfrm>
          <a:prstGeom prst="roundRect">
            <a:avLst>
              <a:gd name="adj" fmla="val 16667"/>
            </a:avLst>
          </a:prstGeom>
          <a:solidFill>
            <a:srgbClr val="EEE4E8"/>
          </a:solidFill>
          <a:ln>
            <a:solidFill>
              <a:srgbClr val="EEE4E8"/>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75" name="TextBox 6"/>
          <p:cNvSpPr/>
          <p:nvPr/>
        </p:nvSpPr>
        <p:spPr>
          <a:xfrm>
            <a:off x="9372600" y="2240280"/>
            <a:ext cx="1553760" cy="867960"/>
          </a:xfrm>
          <a:prstGeom prst="rect">
            <a:avLst/>
          </a:prstGeom>
          <a:noFill/>
          <a:ln w="0">
            <a:noFill/>
          </a:ln>
        </p:spPr>
        <p:style>
          <a:lnRef idx="0"/>
          <a:fillRef idx="0"/>
          <a:effectRef idx="0"/>
          <a:fontRef idx="minor"/>
        </p:style>
        <p:txBody>
          <a:bodyPr lIns="45720" tIns="45000" rIns="45720" bIns="45000" anchor="t">
            <a:spAutoFit/>
          </a:bodyPr>
          <a:p>
            <a:pPr>
              <a:lnSpc>
                <a:spcPct val="100000"/>
              </a:lnSpc>
            </a:pPr>
            <a:r>
              <a:rPr lang="en-US" sz="2300" b="1" u="none" strike="noStrike">
                <a:solidFill>
                  <a:srgbClr val="67395B"/>
                </a:solidFill>
                <a:effectLst/>
                <a:uFillTx/>
                <a:latin typeface="Aptos"/>
              </a:rPr>
              <a:t>LESS</a:t>
            </a:r>
            <a:endParaRPr lang="en-US" sz="2300" b="0" u="none" strike="noStrike">
              <a:solidFill>
                <a:srgbClr val="000000"/>
              </a:solidFill>
              <a:effectLst/>
              <a:uFillTx/>
              <a:latin typeface="Arial"/>
            </a:endParaRPr>
          </a:p>
          <a:p>
            <a:pPr algn="ctr" defTabSz="457200">
              <a:lnSpc>
                <a:spcPct val="100000"/>
              </a:lnSpc>
            </a:pPr>
            <a:r>
              <a:rPr lang="en-US" sz="2300" b="1" u="none" strike="noStrike">
                <a:solidFill>
                  <a:srgbClr val="67395B"/>
                </a:solidFill>
                <a:effectLst/>
                <a:uFillTx/>
                <a:latin typeface="Aptos"/>
              </a:rPr>
              <a:t>SHAME</a:t>
            </a:r>
            <a:endParaRPr lang="en-US" sz="2300" b="0" u="none" strike="noStrike">
              <a:solidFill>
                <a:srgbClr val="000000"/>
              </a:solidFill>
              <a:effectLst/>
              <a:uFillTx/>
              <a:latin typeface="Arial"/>
            </a:endParaRPr>
          </a:p>
        </p:txBody>
      </p:sp>
      <p:sp>
        <p:nvSpPr>
          <p:cNvPr id="76" name="TextBox 7"/>
          <p:cNvSpPr/>
          <p:nvPr/>
        </p:nvSpPr>
        <p:spPr>
          <a:xfrm>
            <a:off x="9784080" y="3200400"/>
            <a:ext cx="730800" cy="410760"/>
          </a:xfrm>
          <a:prstGeom prst="rect">
            <a:avLst/>
          </a:prstGeom>
          <a:noFill/>
          <a:ln w="0">
            <a:noFill/>
          </a:ln>
        </p:spPr>
        <p:style>
          <a:lnRef idx="0"/>
          <a:fillRef idx="0"/>
          <a:effectRef idx="0"/>
          <a:fontRef idx="minor"/>
        </p:style>
        <p:txBody>
          <a:bodyPr lIns="45720" tIns="45000" rIns="45720" bIns="45000" anchor="t">
            <a:spAutoFit/>
          </a:bodyPr>
          <a:p>
            <a:pPr algn="ctr" defTabSz="457200">
              <a:lnSpc>
                <a:spcPct val="100000"/>
              </a:lnSpc>
            </a:pPr>
            <a:r>
              <a:rPr lang="en-US" sz="2400" b="1" u="none" strike="noStrike">
                <a:solidFill>
                  <a:srgbClr val="E07568"/>
                </a:solidFill>
                <a:effectLst/>
                <a:uFillTx/>
                <a:latin typeface="Aptos"/>
              </a:rPr>
              <a:t>+</a:t>
            </a:r>
            <a:endParaRPr lang="en-US" sz="2400" b="0" u="none" strike="noStrike">
              <a:solidFill>
                <a:srgbClr val="000000"/>
              </a:solidFill>
              <a:effectLst/>
              <a:uFillTx/>
              <a:latin typeface="Arial"/>
            </a:endParaRPr>
          </a:p>
        </p:txBody>
      </p:sp>
      <p:sp>
        <p:nvSpPr>
          <p:cNvPr id="77" name="TextBox 8"/>
          <p:cNvSpPr/>
          <p:nvPr/>
        </p:nvSpPr>
        <p:spPr>
          <a:xfrm>
            <a:off x="9281160" y="3657600"/>
            <a:ext cx="1736640" cy="867960"/>
          </a:xfrm>
          <a:prstGeom prst="rect">
            <a:avLst/>
          </a:prstGeom>
          <a:noFill/>
          <a:ln w="0">
            <a:noFill/>
          </a:ln>
        </p:spPr>
        <p:style>
          <a:lnRef idx="0"/>
          <a:fillRef idx="0"/>
          <a:effectRef idx="0"/>
          <a:fontRef idx="minor"/>
        </p:style>
        <p:txBody>
          <a:bodyPr lIns="45720" tIns="45000" rIns="45720" bIns="45000" anchor="t">
            <a:spAutoFit/>
          </a:bodyPr>
          <a:p>
            <a:pPr>
              <a:lnSpc>
                <a:spcPct val="100000"/>
              </a:lnSpc>
            </a:pPr>
            <a:r>
              <a:rPr lang="en-US" sz="1800" b="1" u="none" strike="noStrike">
                <a:solidFill>
                  <a:srgbClr val="22232B"/>
                </a:solidFill>
                <a:effectLst/>
                <a:uFillTx/>
                <a:latin typeface="Aptos"/>
              </a:rPr>
              <a:t>MORE</a:t>
            </a:r>
            <a:endParaRPr lang="en-US" sz="1800" b="0" u="none" strike="noStrike">
              <a:solidFill>
                <a:srgbClr val="000000"/>
              </a:solidFill>
              <a:effectLst/>
              <a:uFillTx/>
              <a:latin typeface="Arial"/>
            </a:endParaRPr>
          </a:p>
          <a:p>
            <a:pPr algn="ctr" defTabSz="457200">
              <a:lnSpc>
                <a:spcPct val="100000"/>
              </a:lnSpc>
            </a:pPr>
            <a:r>
              <a:rPr lang="en-US" sz="1800" b="1" u="none" strike="noStrike">
                <a:solidFill>
                  <a:srgbClr val="22232B"/>
                </a:solidFill>
                <a:effectLst/>
                <a:uFillTx/>
                <a:latin typeface="Aptos"/>
              </a:rPr>
              <a:t>UNDERSTANDING</a:t>
            </a:r>
            <a:endParaRPr lang="en-US" sz="1800" b="0" u="none" strike="noStrike">
              <a:solidFill>
                <a:srgbClr val="000000"/>
              </a:solidFill>
              <a:effectLst/>
              <a:uFillTx/>
              <a:latin typeface="Arial"/>
            </a:endParaRPr>
          </a:p>
        </p:txBody>
      </p:sp>
      <p:sp>
        <p:nvSpPr>
          <p:cNvPr id="78" name="TextBox 9"/>
          <p:cNvSpPr/>
          <p:nvPr/>
        </p:nvSpPr>
        <p:spPr>
          <a:xfrm>
            <a:off x="658440" y="6510600"/>
            <a:ext cx="5028480" cy="1638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800" b="1" u="none" strike="noStrike">
                <a:solidFill>
                  <a:srgbClr val="69676E"/>
                </a:solidFill>
                <a:effectLst/>
                <a:uFillTx/>
                <a:latin typeface="Aptos"/>
              </a:rPr>
              <a:t>THE SEX APPEAL  •  PITCH DECK</a:t>
            </a:r>
            <a:endParaRPr lang="en-US" sz="800" b="0" u="none" strike="noStrike">
              <a:solidFill>
                <a:srgbClr val="000000"/>
              </a:solidFill>
              <a:effectLst/>
              <a:uFillTx/>
              <a:latin typeface="Arial"/>
            </a:endParaRPr>
          </a:p>
        </p:txBody>
      </p:sp>
      <p:sp>
        <p:nvSpPr>
          <p:cNvPr id="79" name="TextBox 10"/>
          <p:cNvSpPr/>
          <p:nvPr/>
        </p:nvSpPr>
        <p:spPr>
          <a:xfrm>
            <a:off x="11109960" y="6492240"/>
            <a:ext cx="410760" cy="18216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900" b="1" u="none" strike="noStrike">
                <a:solidFill>
                  <a:srgbClr val="69676E"/>
                </a:solidFill>
                <a:effectLst/>
                <a:uFillTx/>
                <a:latin typeface="Aptos"/>
              </a:rPr>
              <a:t>02</a:t>
            </a:r>
            <a:endParaRPr lang="en-US" sz="9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AF6EF"/>
        </a:solidFill>
      </p:bgPr>
    </p:bg>
    <p:spTree>
      <p:nvGrpSpPr>
        <p:cNvPr id="1" name=""/>
        <p:cNvGrpSpPr/>
        <p:nvPr/>
      </p:nvGrpSpPr>
      <p:grpSpPr>
        <a:xfrm>
          <a:off x="0" y="0"/>
          <a:ext cx="0" cy="0"/>
          <a:chOff x="0" y="0"/>
          <a:chExt cx="0" cy="0"/>
        </a:xfrm>
      </p:grpSpPr>
      <p:sp>
        <p:nvSpPr>
          <p:cNvPr id="80" name="TextBox 1"/>
          <p:cNvSpPr/>
          <p:nvPr/>
        </p:nvSpPr>
        <p:spPr>
          <a:xfrm>
            <a:off x="640080" y="438840"/>
            <a:ext cx="10880640" cy="59364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3000" b="1" u="none" strike="noStrike">
                <a:solidFill>
                  <a:srgbClr val="22232B"/>
                </a:solidFill>
                <a:effectLst/>
                <a:uFillTx/>
                <a:latin typeface="Aptos"/>
              </a:rPr>
              <a:t>The problem</a:t>
            </a:r>
            <a:endParaRPr lang="en-US" sz="3000" b="0" u="none" strike="noStrike">
              <a:solidFill>
                <a:srgbClr val="000000"/>
              </a:solidFill>
              <a:effectLst/>
              <a:uFillTx/>
              <a:latin typeface="Arial"/>
            </a:endParaRPr>
          </a:p>
        </p:txBody>
      </p:sp>
      <p:sp>
        <p:nvSpPr>
          <p:cNvPr id="81" name="TextBox 2"/>
          <p:cNvSpPr/>
          <p:nvPr/>
        </p:nvSpPr>
        <p:spPr>
          <a:xfrm>
            <a:off x="658440" y="1097280"/>
            <a:ext cx="10697760" cy="4381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1" u="none" strike="noStrike">
                <a:solidFill>
                  <a:srgbClr val="67395B"/>
                </a:solidFill>
                <a:effectLst/>
                <a:uFillTx/>
                <a:latin typeface="Aptos"/>
              </a:rPr>
              <a:t>Inherited shame can follow people into adulthood.</a:t>
            </a:r>
            <a:endParaRPr lang="en-US" sz="1400" b="0" u="none" strike="noStrike">
              <a:solidFill>
                <a:srgbClr val="000000"/>
              </a:solidFill>
              <a:effectLst/>
              <a:uFillTx/>
              <a:latin typeface="Arial"/>
            </a:endParaRPr>
          </a:p>
        </p:txBody>
      </p:sp>
      <p:sp>
        <p:nvSpPr>
          <p:cNvPr id="82" name="TextBox 3"/>
          <p:cNvSpPr/>
          <p:nvPr/>
        </p:nvSpPr>
        <p:spPr>
          <a:xfrm>
            <a:off x="822960" y="1737360"/>
            <a:ext cx="10423440" cy="4114080"/>
          </a:xfrm>
          <a:prstGeom prst="rect">
            <a:avLst/>
          </a:prstGeom>
          <a:noFill/>
          <a:ln w="0">
            <a:noFill/>
          </a:ln>
        </p:spPr>
        <p:style>
          <a:lnRef idx="0"/>
          <a:fillRef idx="0"/>
          <a:effectRef idx="0"/>
          <a:fontRef idx="minor"/>
        </p:style>
        <p:txBody>
          <a:bodyPr lIns="36720" tIns="27360" rIns="36720" bIns="27360" anchor="t">
            <a:spAutoFit/>
          </a:bodyPr>
          <a:p>
            <a:pPr defTabSz="457200">
              <a:lnSpc>
                <a:spcPct val="100000"/>
              </a:lnSpc>
              <a:spcAft>
                <a:spcPts val="1500"/>
              </a:spcAft>
            </a:pPr>
            <a:r>
              <a:rPr lang="en-US" sz="1800" b="1" u="none" strike="noStrike">
                <a:solidFill>
                  <a:srgbClr val="E07568"/>
                </a:solidFill>
                <a:effectLst/>
                <a:uFillTx/>
                <a:latin typeface="Aptos"/>
              </a:rPr>
              <a:t>•  </a:t>
            </a:r>
            <a:r>
              <a:rPr lang="en-US" sz="1800" b="0" u="none" strike="noStrike">
                <a:solidFill>
                  <a:srgbClr val="22232B"/>
                </a:solidFill>
                <a:effectLst/>
                <a:uFillTx/>
                <a:latin typeface="Aptos"/>
              </a:rPr>
              <a:t>Silence and misinformation leave people without useful language for bodies, consent, identity, boundaries, and desire.</a:t>
            </a:r>
            <a:endParaRPr lang="en-US" sz="1800" b="0" u="none" strike="noStrike">
              <a:solidFill>
                <a:srgbClr val="000000"/>
              </a:solidFill>
              <a:effectLst/>
              <a:uFillTx/>
              <a:latin typeface="Arial"/>
            </a:endParaRPr>
          </a:p>
          <a:p>
            <a:pPr defTabSz="457200">
              <a:lnSpc>
                <a:spcPct val="100000"/>
              </a:lnSpc>
              <a:spcAft>
                <a:spcPts val="1500"/>
              </a:spcAft>
            </a:pPr>
            <a:r>
              <a:rPr lang="en-US" sz="1800" b="1" u="none" strike="noStrike">
                <a:solidFill>
                  <a:srgbClr val="E07568"/>
                </a:solidFill>
                <a:effectLst/>
                <a:uFillTx/>
                <a:latin typeface="Aptos"/>
              </a:rPr>
              <a:t>•  </a:t>
            </a:r>
            <a:r>
              <a:rPr lang="en-US" sz="1800" b="0" u="none" strike="noStrike">
                <a:solidFill>
                  <a:srgbClr val="22232B"/>
                </a:solidFill>
                <a:effectLst/>
                <a:uFillTx/>
                <a:latin typeface="Aptos"/>
              </a:rPr>
              <a:t>Narrow cultural expectations can make people feel that their bodies or interests are abnormal or unacceptable.</a:t>
            </a:r>
            <a:endParaRPr lang="en-US" sz="1800" b="0" u="none" strike="noStrike">
              <a:solidFill>
                <a:srgbClr val="000000"/>
              </a:solidFill>
              <a:effectLst/>
              <a:uFillTx/>
              <a:latin typeface="Arial"/>
            </a:endParaRPr>
          </a:p>
          <a:p>
            <a:pPr defTabSz="457200">
              <a:lnSpc>
                <a:spcPct val="100000"/>
              </a:lnSpc>
              <a:spcAft>
                <a:spcPts val="1500"/>
              </a:spcAft>
            </a:pPr>
            <a:r>
              <a:rPr lang="en-US" sz="1800" b="1" u="none" strike="noStrike">
                <a:solidFill>
                  <a:srgbClr val="E07568"/>
                </a:solidFill>
                <a:effectLst/>
                <a:uFillTx/>
                <a:latin typeface="Aptos"/>
              </a:rPr>
              <a:t>•  </a:t>
            </a:r>
            <a:r>
              <a:rPr lang="en-US" sz="1800" b="0" u="none" strike="noStrike">
                <a:solidFill>
                  <a:srgbClr val="22232B"/>
                </a:solidFill>
                <a:effectLst/>
                <a:uFillTx/>
                <a:latin typeface="Aptos"/>
              </a:rPr>
              <a:t>Avoiding difficult conversations can strain communication between partners and between parents and children.</a:t>
            </a:r>
            <a:endParaRPr lang="en-US" sz="1800" b="0" u="none" strike="noStrike">
              <a:solidFill>
                <a:srgbClr val="000000"/>
              </a:solidFill>
              <a:effectLst/>
              <a:uFillTx/>
              <a:latin typeface="Arial"/>
            </a:endParaRPr>
          </a:p>
          <a:p>
            <a:pPr defTabSz="457200">
              <a:lnSpc>
                <a:spcPct val="100000"/>
              </a:lnSpc>
              <a:spcAft>
                <a:spcPts val="1500"/>
              </a:spcAft>
            </a:pPr>
            <a:r>
              <a:rPr lang="en-US" sz="1800" b="1" u="none" strike="noStrike">
                <a:solidFill>
                  <a:srgbClr val="E07568"/>
                </a:solidFill>
                <a:effectLst/>
                <a:uFillTx/>
                <a:latin typeface="Aptos"/>
              </a:rPr>
              <a:t>•  </a:t>
            </a:r>
            <a:r>
              <a:rPr lang="en-US" sz="1800" b="0" u="none" strike="noStrike">
                <a:solidFill>
                  <a:srgbClr val="22232B"/>
                </a:solidFill>
                <a:effectLst/>
                <a:uFillTx/>
                <a:latin typeface="Aptos"/>
              </a:rPr>
              <a:t>Without supportive information, it can be harder to recognize unhealthy, incompatible, or unfulfilling relationship patterns.</a:t>
            </a:r>
            <a:endParaRPr lang="en-US" sz="1800" b="0" u="none" strike="noStrike">
              <a:solidFill>
                <a:srgbClr val="000000"/>
              </a:solidFill>
              <a:effectLst/>
              <a:uFillTx/>
              <a:latin typeface="Arial"/>
            </a:endParaRPr>
          </a:p>
        </p:txBody>
      </p:sp>
      <p:sp>
        <p:nvSpPr>
          <p:cNvPr id="83" name="TextBox 4"/>
          <p:cNvSpPr/>
          <p:nvPr/>
        </p:nvSpPr>
        <p:spPr>
          <a:xfrm>
            <a:off x="658440" y="6510600"/>
            <a:ext cx="5028480" cy="1638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800" b="1" u="none" strike="noStrike">
                <a:solidFill>
                  <a:srgbClr val="69676E"/>
                </a:solidFill>
                <a:effectLst/>
                <a:uFillTx/>
                <a:latin typeface="Aptos"/>
              </a:rPr>
              <a:t>THE SEX APPEAL  •  PITCH DECK</a:t>
            </a:r>
            <a:endParaRPr lang="en-US" sz="800" b="0" u="none" strike="noStrike">
              <a:solidFill>
                <a:srgbClr val="000000"/>
              </a:solidFill>
              <a:effectLst/>
              <a:uFillTx/>
              <a:latin typeface="Arial"/>
            </a:endParaRPr>
          </a:p>
        </p:txBody>
      </p:sp>
      <p:sp>
        <p:nvSpPr>
          <p:cNvPr id="84" name="TextBox 5"/>
          <p:cNvSpPr/>
          <p:nvPr/>
        </p:nvSpPr>
        <p:spPr>
          <a:xfrm>
            <a:off x="11109960" y="6492240"/>
            <a:ext cx="410760" cy="18216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900" b="1" u="none" strike="noStrike">
                <a:solidFill>
                  <a:srgbClr val="69676E"/>
                </a:solidFill>
                <a:effectLst/>
                <a:uFillTx/>
                <a:latin typeface="Aptos"/>
              </a:rPr>
              <a:t>03</a:t>
            </a:r>
            <a:endParaRPr lang="en-US" sz="9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2232B"/>
        </a:solidFill>
      </p:bgPr>
    </p:bg>
    <p:spTree>
      <p:nvGrpSpPr>
        <p:cNvPr id="1" name=""/>
        <p:cNvGrpSpPr/>
        <p:nvPr/>
      </p:nvGrpSpPr>
      <p:grpSpPr>
        <a:xfrm>
          <a:off x="0" y="0"/>
          <a:ext cx="0" cy="0"/>
          <a:chOff x="0" y="0"/>
          <a:chExt cx="0" cy="0"/>
        </a:xfrm>
      </p:grpSpPr>
      <p:sp>
        <p:nvSpPr>
          <p:cNvPr id="85" name="TextBox 1"/>
          <p:cNvSpPr/>
          <p:nvPr/>
        </p:nvSpPr>
        <p:spPr>
          <a:xfrm>
            <a:off x="640080" y="438840"/>
            <a:ext cx="10880640" cy="59364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3000" b="1" u="none" strike="noStrike">
                <a:solidFill>
                  <a:srgbClr val="FFFFFF"/>
                </a:solidFill>
                <a:effectLst/>
                <a:uFillTx/>
                <a:latin typeface="Aptos"/>
              </a:rPr>
              <a:t>The solution</a:t>
            </a:r>
            <a:endParaRPr lang="en-US" sz="3000" b="0" u="none" strike="noStrike">
              <a:solidFill>
                <a:srgbClr val="FFFFFF"/>
              </a:solidFill>
              <a:effectLst/>
              <a:uFillTx/>
              <a:latin typeface="Arial"/>
            </a:endParaRPr>
          </a:p>
        </p:txBody>
      </p:sp>
      <p:sp>
        <p:nvSpPr>
          <p:cNvPr id="86" name="TextBox 2"/>
          <p:cNvSpPr/>
          <p:nvPr/>
        </p:nvSpPr>
        <p:spPr>
          <a:xfrm>
            <a:off x="658440" y="1097280"/>
            <a:ext cx="10697760" cy="4381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1" u="none" strike="noStrike">
                <a:solidFill>
                  <a:srgbClr val="E07568"/>
                </a:solidFill>
                <a:effectLst/>
                <a:uFillTx/>
                <a:latin typeface="Aptos"/>
              </a:rPr>
              <a:t>The Sex Appeal makes room for thoughtful, accessible perspectives.</a:t>
            </a:r>
            <a:endParaRPr lang="en-US" sz="1400" b="0" u="none" strike="noStrike">
              <a:solidFill>
                <a:srgbClr val="FFFFFF"/>
              </a:solidFill>
              <a:effectLst/>
              <a:uFillTx/>
              <a:latin typeface="Arial"/>
            </a:endParaRPr>
          </a:p>
        </p:txBody>
      </p:sp>
      <p:sp>
        <p:nvSpPr>
          <p:cNvPr id="87" name="Rounded Rectangle 3"/>
          <p:cNvSpPr/>
          <p:nvPr/>
        </p:nvSpPr>
        <p:spPr>
          <a:xfrm>
            <a:off x="731520" y="1828800"/>
            <a:ext cx="3428280" cy="2971080"/>
          </a:xfrm>
          <a:prstGeom prst="roundRect">
            <a:avLst>
              <a:gd name="adj" fmla="val 16667"/>
            </a:avLst>
          </a:prstGeom>
          <a:solidFill>
            <a:srgbClr val="FFFFFF"/>
          </a:solidFill>
          <a:ln>
            <a:solidFill>
              <a:srgbClr val="FFFFF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88" name="Rectangle 4"/>
          <p:cNvSpPr/>
          <p:nvPr/>
        </p:nvSpPr>
        <p:spPr>
          <a:xfrm>
            <a:off x="731520" y="1828800"/>
            <a:ext cx="72360" cy="2971080"/>
          </a:xfrm>
          <a:prstGeom prst="rect">
            <a:avLst/>
          </a:prstGeom>
          <a:solidFill>
            <a:srgbClr val="E07568"/>
          </a:solidFill>
          <a:ln>
            <a:solidFill>
              <a:srgbClr val="E07568"/>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36360" tIns="45000" rIns="36360" bIns="45000" anchor="ctr">
            <a:noAutofit/>
          </a:bodyPr>
          <a:p>
            <a:pPr/>
            <a:endParaRPr lang="en-US" sz="1800" b="0" u="none" strike="noStrike">
              <a:solidFill>
                <a:schemeClr val="lt1"/>
              </a:solidFill>
              <a:effectLst/>
              <a:uFillTx/>
              <a:latin typeface="Calibri"/>
            </a:endParaRPr>
          </a:p>
        </p:txBody>
      </p:sp>
      <p:sp>
        <p:nvSpPr>
          <p:cNvPr id="89" name="TextBox 5"/>
          <p:cNvSpPr/>
          <p:nvPr/>
        </p:nvSpPr>
        <p:spPr>
          <a:xfrm>
            <a:off x="932760" y="2011680"/>
            <a:ext cx="3062520" cy="383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E07568"/>
                </a:solidFill>
                <a:effectLst/>
                <a:uFillTx/>
                <a:latin typeface="Aptos"/>
              </a:rPr>
              <a:t>Multiple viewpoints</a:t>
            </a:r>
            <a:endParaRPr lang="en-US" sz="1700" b="0" u="none" strike="noStrike">
              <a:solidFill>
                <a:srgbClr val="FFFFFF"/>
              </a:solidFill>
              <a:effectLst/>
              <a:uFillTx/>
              <a:latin typeface="Arial"/>
            </a:endParaRPr>
          </a:p>
        </p:txBody>
      </p:sp>
      <p:sp>
        <p:nvSpPr>
          <p:cNvPr id="90" name="TextBox 6"/>
          <p:cNvSpPr/>
          <p:nvPr/>
        </p:nvSpPr>
        <p:spPr>
          <a:xfrm>
            <a:off x="932760" y="2468880"/>
            <a:ext cx="3062520" cy="219384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22232B"/>
                </a:solidFill>
                <a:effectLst/>
                <a:uFillTx/>
                <a:latin typeface="Aptos"/>
              </a:rPr>
              <a:t>Editorials, op-eds, personal perspectives, and respectful discussion across a broad range of experiences.</a:t>
            </a:r>
            <a:endParaRPr lang="en-US" sz="1300" b="0" u="none" strike="noStrike">
              <a:solidFill>
                <a:srgbClr val="FFFFFF"/>
              </a:solidFill>
              <a:effectLst/>
              <a:uFillTx/>
              <a:latin typeface="Arial"/>
            </a:endParaRPr>
          </a:p>
        </p:txBody>
      </p:sp>
      <p:sp>
        <p:nvSpPr>
          <p:cNvPr id="91" name="Rounded Rectangle 7"/>
          <p:cNvSpPr/>
          <p:nvPr/>
        </p:nvSpPr>
        <p:spPr>
          <a:xfrm>
            <a:off x="4389120" y="1828800"/>
            <a:ext cx="3428280" cy="2971080"/>
          </a:xfrm>
          <a:prstGeom prst="roundRect">
            <a:avLst>
              <a:gd name="adj" fmla="val 16667"/>
            </a:avLst>
          </a:prstGeom>
          <a:solidFill>
            <a:srgbClr val="FFFFFF"/>
          </a:solidFill>
          <a:ln>
            <a:solidFill>
              <a:srgbClr val="FFFFF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92" name="Rectangle 8"/>
          <p:cNvSpPr/>
          <p:nvPr/>
        </p:nvSpPr>
        <p:spPr>
          <a:xfrm>
            <a:off x="4389120" y="1828800"/>
            <a:ext cx="72360" cy="2971080"/>
          </a:xfrm>
          <a:prstGeom prst="rect">
            <a:avLst/>
          </a:prstGeom>
          <a:solidFill>
            <a:srgbClr val="8B9E8B"/>
          </a:solidFill>
          <a:ln>
            <a:solidFill>
              <a:srgbClr val="8B9E8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36360" tIns="45000" rIns="36360" bIns="45000" anchor="ctr">
            <a:noAutofit/>
          </a:bodyPr>
          <a:p>
            <a:pPr/>
            <a:endParaRPr lang="en-US" sz="1800" b="0" u="none" strike="noStrike">
              <a:solidFill>
                <a:schemeClr val="lt1"/>
              </a:solidFill>
              <a:effectLst/>
              <a:uFillTx/>
              <a:latin typeface="Calibri"/>
            </a:endParaRPr>
          </a:p>
        </p:txBody>
      </p:sp>
      <p:sp>
        <p:nvSpPr>
          <p:cNvPr id="93" name="TextBox 9"/>
          <p:cNvSpPr/>
          <p:nvPr/>
        </p:nvSpPr>
        <p:spPr>
          <a:xfrm>
            <a:off x="4590360" y="2011680"/>
            <a:ext cx="3062520" cy="383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8B9E8B"/>
                </a:solidFill>
                <a:effectLst/>
                <a:uFillTx/>
                <a:latin typeface="Aptos"/>
              </a:rPr>
              <a:t>Expert-informed content</a:t>
            </a:r>
            <a:endParaRPr lang="en-US" sz="1700" b="0" u="none" strike="noStrike">
              <a:solidFill>
                <a:srgbClr val="FFFFFF"/>
              </a:solidFill>
              <a:effectLst/>
              <a:uFillTx/>
              <a:latin typeface="Arial"/>
            </a:endParaRPr>
          </a:p>
        </p:txBody>
      </p:sp>
      <p:sp>
        <p:nvSpPr>
          <p:cNvPr id="94" name="TextBox 10"/>
          <p:cNvSpPr/>
          <p:nvPr/>
        </p:nvSpPr>
        <p:spPr>
          <a:xfrm>
            <a:off x="4590360" y="2468880"/>
            <a:ext cx="3062520" cy="88308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22232B"/>
                </a:solidFill>
                <a:effectLst/>
                <a:uFillTx/>
                <a:latin typeface="Aptos"/>
              </a:rPr>
              <a:t>Seek contributions from qualified professionals—such as mental-health professionals, gynecologists, and sex therapists.</a:t>
            </a:r>
            <a:endParaRPr lang="en-US" sz="1300" b="0" u="none" strike="noStrike">
              <a:solidFill>
                <a:srgbClr val="FFFFFF"/>
              </a:solidFill>
              <a:effectLst/>
              <a:uFillTx/>
              <a:latin typeface="Arial"/>
            </a:endParaRPr>
          </a:p>
        </p:txBody>
      </p:sp>
      <p:sp>
        <p:nvSpPr>
          <p:cNvPr id="95" name="Rounded Rectangle 11"/>
          <p:cNvSpPr/>
          <p:nvPr/>
        </p:nvSpPr>
        <p:spPr>
          <a:xfrm>
            <a:off x="8046720" y="1828800"/>
            <a:ext cx="3428280" cy="2971080"/>
          </a:xfrm>
          <a:prstGeom prst="roundRect">
            <a:avLst>
              <a:gd name="adj" fmla="val 16667"/>
            </a:avLst>
          </a:prstGeom>
          <a:solidFill>
            <a:srgbClr val="FFFFFF"/>
          </a:solidFill>
          <a:ln>
            <a:solidFill>
              <a:srgbClr val="FFFFF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96" name="Rectangle 12"/>
          <p:cNvSpPr/>
          <p:nvPr/>
        </p:nvSpPr>
        <p:spPr>
          <a:xfrm>
            <a:off x="8046720" y="1828800"/>
            <a:ext cx="72360" cy="2971080"/>
          </a:xfrm>
          <a:prstGeom prst="rect">
            <a:avLst/>
          </a:prstGeom>
          <a:solidFill>
            <a:srgbClr val="67395B"/>
          </a:solidFill>
          <a:ln>
            <a:solidFill>
              <a:srgbClr val="67395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36360" tIns="45000" rIns="36360" bIns="45000" anchor="ctr">
            <a:noAutofit/>
          </a:bodyPr>
          <a:p>
            <a:pPr/>
            <a:endParaRPr lang="en-US" sz="1800" b="0" u="none" strike="noStrike">
              <a:solidFill>
                <a:schemeClr val="lt1"/>
              </a:solidFill>
              <a:effectLst/>
              <a:uFillTx/>
              <a:latin typeface="Calibri"/>
            </a:endParaRPr>
          </a:p>
        </p:txBody>
      </p:sp>
      <p:sp>
        <p:nvSpPr>
          <p:cNvPr id="97" name="TextBox 13"/>
          <p:cNvSpPr/>
          <p:nvPr/>
        </p:nvSpPr>
        <p:spPr>
          <a:xfrm>
            <a:off x="8247960" y="2011680"/>
            <a:ext cx="3062520" cy="383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67395B"/>
                </a:solidFill>
                <a:effectLst/>
                <a:uFillTx/>
                <a:latin typeface="Aptos"/>
              </a:rPr>
              <a:t>Practical conversations</a:t>
            </a:r>
            <a:endParaRPr lang="en-US" sz="1700" b="0" u="none" strike="noStrike">
              <a:solidFill>
                <a:srgbClr val="FFFFFF"/>
              </a:solidFill>
              <a:effectLst/>
              <a:uFillTx/>
              <a:latin typeface="Arial"/>
            </a:endParaRPr>
          </a:p>
        </p:txBody>
      </p:sp>
      <p:sp>
        <p:nvSpPr>
          <p:cNvPr id="98" name="TextBox 14"/>
          <p:cNvSpPr/>
          <p:nvPr/>
        </p:nvSpPr>
        <p:spPr>
          <a:xfrm>
            <a:off x="8247960" y="2468880"/>
            <a:ext cx="3062520" cy="219384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22232B"/>
                </a:solidFill>
                <a:effectLst/>
                <a:uFillTx/>
                <a:latin typeface="Aptos"/>
              </a:rPr>
              <a:t>Resources that help people talk more openly about bodies, sexuality, consent, identity, boundaries, and relationships.</a:t>
            </a:r>
            <a:endParaRPr lang="en-US" sz="1300" b="0" u="none" strike="noStrike">
              <a:solidFill>
                <a:srgbClr val="FFFFFF"/>
              </a:solidFill>
              <a:effectLst/>
              <a:uFillTx/>
              <a:latin typeface="Arial"/>
            </a:endParaRPr>
          </a:p>
        </p:txBody>
      </p:sp>
      <p:sp>
        <p:nvSpPr>
          <p:cNvPr id="99" name="TextBox 15"/>
          <p:cNvSpPr/>
          <p:nvPr/>
        </p:nvSpPr>
        <p:spPr>
          <a:xfrm>
            <a:off x="777240" y="5303520"/>
            <a:ext cx="8686080" cy="5022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2100" b="1" u="none" strike="noStrike">
                <a:solidFill>
                  <a:srgbClr val="FFFFFF"/>
                </a:solidFill>
                <a:effectLst/>
                <a:uFillTx/>
                <a:latin typeface="Aptos"/>
              </a:rPr>
              <a:t>Informative, inclusive, curious—not prescriptive.</a:t>
            </a:r>
            <a:endParaRPr lang="en-US" sz="2100" b="0" u="none" strike="noStrike">
              <a:solidFill>
                <a:srgbClr val="FFFFFF"/>
              </a:solidFill>
              <a:effectLst/>
              <a:uFillTx/>
              <a:latin typeface="Arial"/>
            </a:endParaRPr>
          </a:p>
        </p:txBody>
      </p:sp>
      <p:sp>
        <p:nvSpPr>
          <p:cNvPr id="100" name="TextBox 16"/>
          <p:cNvSpPr/>
          <p:nvPr/>
        </p:nvSpPr>
        <p:spPr>
          <a:xfrm>
            <a:off x="658440" y="6510600"/>
            <a:ext cx="5028480" cy="1638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800" b="1" u="none" strike="noStrike">
                <a:solidFill>
                  <a:srgbClr val="DCD5D9"/>
                </a:solidFill>
                <a:effectLst/>
                <a:uFillTx/>
                <a:latin typeface="Aptos"/>
              </a:rPr>
              <a:t>THE SEX APPEAL  •  PITCH DECK</a:t>
            </a:r>
            <a:endParaRPr lang="en-US" sz="800" b="0" u="none" strike="noStrike">
              <a:solidFill>
                <a:srgbClr val="FFFFFF"/>
              </a:solidFill>
              <a:effectLst/>
              <a:uFillTx/>
              <a:latin typeface="Arial"/>
            </a:endParaRPr>
          </a:p>
        </p:txBody>
      </p:sp>
      <p:sp>
        <p:nvSpPr>
          <p:cNvPr id="101" name="TextBox 17"/>
          <p:cNvSpPr/>
          <p:nvPr/>
        </p:nvSpPr>
        <p:spPr>
          <a:xfrm>
            <a:off x="11109960" y="6492240"/>
            <a:ext cx="410760" cy="18216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900" b="1" u="none" strike="noStrike">
                <a:solidFill>
                  <a:srgbClr val="DCD5D9"/>
                </a:solidFill>
                <a:effectLst/>
                <a:uFillTx/>
                <a:latin typeface="Aptos"/>
              </a:rPr>
              <a:t>04</a:t>
            </a:r>
            <a:endParaRPr lang="en-US" sz="9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AF6EF"/>
        </a:solidFill>
      </p:bgPr>
    </p:bg>
    <p:spTree>
      <p:nvGrpSpPr>
        <p:cNvPr id="1" name=""/>
        <p:cNvGrpSpPr/>
        <p:nvPr/>
      </p:nvGrpSpPr>
      <p:grpSpPr>
        <a:xfrm>
          <a:off x="0" y="0"/>
          <a:ext cx="0" cy="0"/>
          <a:chOff x="0" y="0"/>
          <a:chExt cx="0" cy="0"/>
        </a:xfrm>
      </p:grpSpPr>
      <p:sp>
        <p:nvSpPr>
          <p:cNvPr id="102" name="TextBox 1"/>
          <p:cNvSpPr/>
          <p:nvPr/>
        </p:nvSpPr>
        <p:spPr>
          <a:xfrm>
            <a:off x="640080" y="438840"/>
            <a:ext cx="10880640" cy="59364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3000" b="1" u="none" strike="noStrike">
                <a:solidFill>
                  <a:srgbClr val="22232B"/>
                </a:solidFill>
                <a:effectLst/>
                <a:uFillTx/>
                <a:latin typeface="Aptos"/>
              </a:rPr>
              <a:t>What the website will cover</a:t>
            </a:r>
            <a:endParaRPr lang="en-US" sz="3000" b="0" u="none" strike="noStrike">
              <a:solidFill>
                <a:srgbClr val="000000"/>
              </a:solidFill>
              <a:effectLst/>
              <a:uFillTx/>
              <a:latin typeface="Arial"/>
            </a:endParaRPr>
          </a:p>
        </p:txBody>
      </p:sp>
      <p:sp>
        <p:nvSpPr>
          <p:cNvPr id="103" name="TextBox 2"/>
          <p:cNvSpPr/>
          <p:nvPr/>
        </p:nvSpPr>
        <p:spPr>
          <a:xfrm>
            <a:off x="658440" y="1097280"/>
            <a:ext cx="10697760" cy="4381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1" u="none" strike="noStrike">
                <a:solidFill>
                  <a:srgbClr val="67395B"/>
                </a:solidFill>
                <a:effectLst/>
                <a:uFillTx/>
                <a:latin typeface="Aptos"/>
              </a:rPr>
              <a:t>A broad, human-centered editorial approach.</a:t>
            </a:r>
            <a:endParaRPr lang="en-US" sz="1400" b="0" u="none" strike="noStrike">
              <a:solidFill>
                <a:srgbClr val="000000"/>
              </a:solidFill>
              <a:effectLst/>
              <a:uFillTx/>
              <a:latin typeface="Arial"/>
            </a:endParaRPr>
          </a:p>
        </p:txBody>
      </p:sp>
      <p:sp>
        <p:nvSpPr>
          <p:cNvPr id="104" name="Rounded Rectangle 3"/>
          <p:cNvSpPr/>
          <p:nvPr/>
        </p:nvSpPr>
        <p:spPr>
          <a:xfrm>
            <a:off x="731520" y="1691640"/>
            <a:ext cx="3428280" cy="1645200"/>
          </a:xfrm>
          <a:prstGeom prst="roundRect">
            <a:avLst>
              <a:gd name="adj" fmla="val 16667"/>
            </a:avLst>
          </a:prstGeom>
          <a:solidFill>
            <a:srgbClr val="FFFFFF"/>
          </a:solidFill>
          <a:ln>
            <a:solidFill>
              <a:srgbClr val="FFFFF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05" name="Rectangle 4"/>
          <p:cNvSpPr/>
          <p:nvPr/>
        </p:nvSpPr>
        <p:spPr>
          <a:xfrm>
            <a:off x="731520" y="1691640"/>
            <a:ext cx="72360" cy="1645200"/>
          </a:xfrm>
          <a:prstGeom prst="rect">
            <a:avLst/>
          </a:prstGeom>
          <a:solidFill>
            <a:srgbClr val="E07568"/>
          </a:solidFill>
          <a:ln>
            <a:solidFill>
              <a:srgbClr val="E07568"/>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36360" tIns="45000" rIns="36360" bIns="45000" anchor="ctr">
            <a:noAutofit/>
          </a:bodyPr>
          <a:p>
            <a:pPr/>
            <a:endParaRPr lang="en-US" sz="1800" b="0" u="none" strike="noStrike">
              <a:solidFill>
                <a:schemeClr val="lt1"/>
              </a:solidFill>
              <a:effectLst/>
              <a:uFillTx/>
              <a:latin typeface="Calibri"/>
            </a:endParaRPr>
          </a:p>
        </p:txBody>
      </p:sp>
      <p:sp>
        <p:nvSpPr>
          <p:cNvPr id="106" name="TextBox 5"/>
          <p:cNvSpPr/>
          <p:nvPr/>
        </p:nvSpPr>
        <p:spPr>
          <a:xfrm>
            <a:off x="932760" y="1874520"/>
            <a:ext cx="3062520" cy="383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E07568"/>
                </a:solidFill>
                <a:effectLst/>
                <a:uFillTx/>
                <a:latin typeface="Aptos"/>
              </a:rPr>
              <a:t>Bodies &amp; self-acceptance</a:t>
            </a:r>
            <a:endParaRPr lang="en-US" sz="1700" b="0" u="none" strike="noStrike">
              <a:solidFill>
                <a:srgbClr val="000000"/>
              </a:solidFill>
              <a:effectLst/>
              <a:uFillTx/>
              <a:latin typeface="Arial"/>
            </a:endParaRPr>
          </a:p>
        </p:txBody>
      </p:sp>
      <p:sp>
        <p:nvSpPr>
          <p:cNvPr id="107" name="TextBox 6"/>
          <p:cNvSpPr/>
          <p:nvPr/>
        </p:nvSpPr>
        <p:spPr>
          <a:xfrm>
            <a:off x="914400" y="2514600"/>
            <a:ext cx="3062520" cy="4863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22232B"/>
                </a:solidFill>
                <a:effectLst/>
                <a:uFillTx/>
                <a:latin typeface="Aptos"/>
              </a:rPr>
              <a:t>Body comfort, identity, desire, boundaries, and reducing shame.</a:t>
            </a:r>
            <a:endParaRPr lang="en-US" sz="1300" b="0" u="none" strike="noStrike">
              <a:solidFill>
                <a:srgbClr val="000000"/>
              </a:solidFill>
              <a:effectLst/>
              <a:uFillTx/>
              <a:latin typeface="Arial"/>
            </a:endParaRPr>
          </a:p>
        </p:txBody>
      </p:sp>
      <p:sp>
        <p:nvSpPr>
          <p:cNvPr id="108" name="Rounded Rectangle 7"/>
          <p:cNvSpPr/>
          <p:nvPr/>
        </p:nvSpPr>
        <p:spPr>
          <a:xfrm>
            <a:off x="4389120" y="1691640"/>
            <a:ext cx="3428280" cy="1645200"/>
          </a:xfrm>
          <a:prstGeom prst="roundRect">
            <a:avLst>
              <a:gd name="adj" fmla="val 16667"/>
            </a:avLst>
          </a:prstGeom>
          <a:solidFill>
            <a:srgbClr val="FFFFFF"/>
          </a:solidFill>
          <a:ln>
            <a:solidFill>
              <a:srgbClr val="FFFFF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09" name="Rectangle 8"/>
          <p:cNvSpPr/>
          <p:nvPr/>
        </p:nvSpPr>
        <p:spPr>
          <a:xfrm>
            <a:off x="4389120" y="1691640"/>
            <a:ext cx="72360" cy="1645200"/>
          </a:xfrm>
          <a:prstGeom prst="rect">
            <a:avLst/>
          </a:prstGeom>
          <a:solidFill>
            <a:srgbClr val="67395B"/>
          </a:solidFill>
          <a:ln>
            <a:solidFill>
              <a:srgbClr val="67395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36360" tIns="45000" rIns="36360" bIns="45000" anchor="ctr">
            <a:noAutofit/>
          </a:bodyPr>
          <a:p>
            <a:pPr/>
            <a:endParaRPr lang="en-US" sz="1800" b="0" u="none" strike="noStrike">
              <a:solidFill>
                <a:schemeClr val="lt1"/>
              </a:solidFill>
              <a:effectLst/>
              <a:uFillTx/>
              <a:latin typeface="Calibri"/>
            </a:endParaRPr>
          </a:p>
        </p:txBody>
      </p:sp>
      <p:sp>
        <p:nvSpPr>
          <p:cNvPr id="110" name="TextBox 9"/>
          <p:cNvSpPr/>
          <p:nvPr/>
        </p:nvSpPr>
        <p:spPr>
          <a:xfrm>
            <a:off x="4590360" y="1874520"/>
            <a:ext cx="3062520" cy="383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67395B"/>
                </a:solidFill>
                <a:effectLst/>
                <a:uFillTx/>
                <a:latin typeface="Aptos"/>
              </a:rPr>
              <a:t>Relationships</a:t>
            </a:r>
            <a:endParaRPr lang="en-US" sz="1700" b="0" u="none" strike="noStrike">
              <a:solidFill>
                <a:srgbClr val="000000"/>
              </a:solidFill>
              <a:effectLst/>
              <a:uFillTx/>
              <a:latin typeface="Arial"/>
            </a:endParaRPr>
          </a:p>
        </p:txBody>
      </p:sp>
      <p:sp>
        <p:nvSpPr>
          <p:cNvPr id="111" name="TextBox 10"/>
          <p:cNvSpPr/>
          <p:nvPr/>
        </p:nvSpPr>
        <p:spPr>
          <a:xfrm>
            <a:off x="4590360" y="2331720"/>
            <a:ext cx="3062520" cy="8679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22232B"/>
                </a:solidFill>
                <a:effectLst/>
                <a:uFillTx/>
                <a:latin typeface="Aptos"/>
              </a:rPr>
              <a:t>Communication, compatibility, recognizing unhealthy patterns, and building mutual understanding.</a:t>
            </a:r>
            <a:endParaRPr lang="en-US" sz="1300" b="0" u="none" strike="noStrike">
              <a:solidFill>
                <a:srgbClr val="000000"/>
              </a:solidFill>
              <a:effectLst/>
              <a:uFillTx/>
              <a:latin typeface="Arial"/>
            </a:endParaRPr>
          </a:p>
        </p:txBody>
      </p:sp>
      <p:sp>
        <p:nvSpPr>
          <p:cNvPr id="112" name="Rounded Rectangle 11"/>
          <p:cNvSpPr/>
          <p:nvPr/>
        </p:nvSpPr>
        <p:spPr>
          <a:xfrm>
            <a:off x="8046720" y="1691640"/>
            <a:ext cx="3428280" cy="1645200"/>
          </a:xfrm>
          <a:prstGeom prst="roundRect">
            <a:avLst>
              <a:gd name="adj" fmla="val 16667"/>
            </a:avLst>
          </a:prstGeom>
          <a:solidFill>
            <a:srgbClr val="FFFFFF"/>
          </a:solidFill>
          <a:ln>
            <a:solidFill>
              <a:srgbClr val="FFFFF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13" name="Rectangle 12"/>
          <p:cNvSpPr/>
          <p:nvPr/>
        </p:nvSpPr>
        <p:spPr>
          <a:xfrm>
            <a:off x="8046720" y="1691640"/>
            <a:ext cx="72360" cy="1645200"/>
          </a:xfrm>
          <a:prstGeom prst="rect">
            <a:avLst/>
          </a:prstGeom>
          <a:solidFill>
            <a:srgbClr val="8B9E8B"/>
          </a:solidFill>
          <a:ln>
            <a:solidFill>
              <a:srgbClr val="8B9E8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36360" tIns="45000" rIns="36360" bIns="45000" anchor="ctr">
            <a:noAutofit/>
          </a:bodyPr>
          <a:p>
            <a:pPr/>
            <a:endParaRPr lang="en-US" sz="1800" b="0" u="none" strike="noStrike">
              <a:solidFill>
                <a:schemeClr val="lt1"/>
              </a:solidFill>
              <a:effectLst/>
              <a:uFillTx/>
              <a:latin typeface="Calibri"/>
            </a:endParaRPr>
          </a:p>
        </p:txBody>
      </p:sp>
      <p:sp>
        <p:nvSpPr>
          <p:cNvPr id="114" name="TextBox 13"/>
          <p:cNvSpPr/>
          <p:nvPr/>
        </p:nvSpPr>
        <p:spPr>
          <a:xfrm>
            <a:off x="8247960" y="1874520"/>
            <a:ext cx="3062520" cy="383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8B9E8B"/>
                </a:solidFill>
                <a:effectLst/>
                <a:uFillTx/>
                <a:latin typeface="Aptos"/>
              </a:rPr>
              <a:t>Parent–child conversations</a:t>
            </a:r>
            <a:endParaRPr lang="en-US" sz="1700" b="0" u="none" strike="noStrike">
              <a:solidFill>
                <a:srgbClr val="000000"/>
              </a:solidFill>
              <a:effectLst/>
              <a:uFillTx/>
              <a:latin typeface="Arial"/>
            </a:endParaRPr>
          </a:p>
        </p:txBody>
      </p:sp>
      <p:sp>
        <p:nvSpPr>
          <p:cNvPr id="115" name="TextBox 14"/>
          <p:cNvSpPr/>
          <p:nvPr/>
        </p:nvSpPr>
        <p:spPr>
          <a:xfrm>
            <a:off x="8247960" y="2468880"/>
            <a:ext cx="3062520" cy="6847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22232B"/>
                </a:solidFill>
                <a:effectLst/>
                <a:uFillTx/>
                <a:latin typeface="Aptos"/>
              </a:rPr>
              <a:t>Age-appropriate ways to talk about bodies, sex, sexuality, consent, and differences.</a:t>
            </a:r>
            <a:endParaRPr lang="en-US" sz="1300" b="0" u="none" strike="noStrike">
              <a:solidFill>
                <a:srgbClr val="000000"/>
              </a:solidFill>
              <a:effectLst/>
              <a:uFillTx/>
              <a:latin typeface="Arial"/>
            </a:endParaRPr>
          </a:p>
        </p:txBody>
      </p:sp>
      <p:sp>
        <p:nvSpPr>
          <p:cNvPr id="116" name="Rounded Rectangle 15"/>
          <p:cNvSpPr/>
          <p:nvPr/>
        </p:nvSpPr>
        <p:spPr>
          <a:xfrm>
            <a:off x="2560320" y="3657600"/>
            <a:ext cx="3428280" cy="1645200"/>
          </a:xfrm>
          <a:prstGeom prst="roundRect">
            <a:avLst>
              <a:gd name="adj" fmla="val 16667"/>
            </a:avLst>
          </a:prstGeom>
          <a:solidFill>
            <a:srgbClr val="FFFFFF"/>
          </a:solidFill>
          <a:ln>
            <a:solidFill>
              <a:srgbClr val="FFFFF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17" name="Rectangle 16"/>
          <p:cNvSpPr/>
          <p:nvPr/>
        </p:nvSpPr>
        <p:spPr>
          <a:xfrm>
            <a:off x="2560320" y="3657600"/>
            <a:ext cx="72360" cy="1645200"/>
          </a:xfrm>
          <a:prstGeom prst="rect">
            <a:avLst/>
          </a:prstGeom>
          <a:solidFill>
            <a:srgbClr val="67395B"/>
          </a:solidFill>
          <a:ln>
            <a:solidFill>
              <a:srgbClr val="67395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36360" tIns="45000" rIns="36360" bIns="45000" anchor="ctr">
            <a:noAutofit/>
          </a:bodyPr>
          <a:p>
            <a:pPr/>
            <a:endParaRPr lang="en-US" sz="1800" b="0" u="none" strike="noStrike">
              <a:solidFill>
                <a:schemeClr val="lt1"/>
              </a:solidFill>
              <a:effectLst/>
              <a:uFillTx/>
              <a:latin typeface="Calibri"/>
            </a:endParaRPr>
          </a:p>
        </p:txBody>
      </p:sp>
      <p:sp>
        <p:nvSpPr>
          <p:cNvPr id="118" name="TextBox 17"/>
          <p:cNvSpPr/>
          <p:nvPr/>
        </p:nvSpPr>
        <p:spPr>
          <a:xfrm>
            <a:off x="2761560" y="3840480"/>
            <a:ext cx="3062520" cy="383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67395B"/>
                </a:solidFill>
                <a:effectLst/>
                <a:uFillTx/>
                <a:latin typeface="Aptos"/>
              </a:rPr>
              <a:t>Media literacy</a:t>
            </a:r>
            <a:endParaRPr lang="en-US" sz="1700" b="0" u="none" strike="noStrike">
              <a:solidFill>
                <a:srgbClr val="000000"/>
              </a:solidFill>
              <a:effectLst/>
              <a:uFillTx/>
              <a:latin typeface="Arial"/>
            </a:endParaRPr>
          </a:p>
        </p:txBody>
      </p:sp>
      <p:sp>
        <p:nvSpPr>
          <p:cNvPr id="119" name="TextBox 18"/>
          <p:cNvSpPr/>
          <p:nvPr/>
        </p:nvSpPr>
        <p:spPr>
          <a:xfrm>
            <a:off x="2761560" y="4297680"/>
            <a:ext cx="3062520" cy="8679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22232B"/>
                </a:solidFill>
                <a:effectLst/>
                <a:uFillTx/>
                <a:latin typeface="Aptos"/>
              </a:rPr>
              <a:t>Thoughtful critique of unrealistic sexual media portrayals without shaming sex workers or audiences.</a:t>
            </a:r>
            <a:endParaRPr lang="en-US" sz="1300" b="0" u="none" strike="noStrike">
              <a:solidFill>
                <a:srgbClr val="000000"/>
              </a:solidFill>
              <a:effectLst/>
              <a:uFillTx/>
              <a:latin typeface="Arial"/>
            </a:endParaRPr>
          </a:p>
        </p:txBody>
      </p:sp>
      <p:sp>
        <p:nvSpPr>
          <p:cNvPr id="120" name="Rounded Rectangle 19"/>
          <p:cNvSpPr/>
          <p:nvPr/>
        </p:nvSpPr>
        <p:spPr>
          <a:xfrm>
            <a:off x="6217920" y="3657600"/>
            <a:ext cx="3428280" cy="1645200"/>
          </a:xfrm>
          <a:prstGeom prst="roundRect">
            <a:avLst>
              <a:gd name="adj" fmla="val 16667"/>
            </a:avLst>
          </a:prstGeom>
          <a:solidFill>
            <a:srgbClr val="FFFFFF"/>
          </a:solidFill>
          <a:ln>
            <a:solidFill>
              <a:srgbClr val="FFFFF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21" name="Rectangle 20"/>
          <p:cNvSpPr/>
          <p:nvPr/>
        </p:nvSpPr>
        <p:spPr>
          <a:xfrm>
            <a:off x="6217920" y="3657600"/>
            <a:ext cx="72360" cy="1645200"/>
          </a:xfrm>
          <a:prstGeom prst="rect">
            <a:avLst/>
          </a:prstGeom>
          <a:solidFill>
            <a:srgbClr val="E07568"/>
          </a:solidFill>
          <a:ln>
            <a:solidFill>
              <a:srgbClr val="E07568"/>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36360" tIns="45000" rIns="36360" bIns="45000" anchor="ctr">
            <a:noAutofit/>
          </a:bodyPr>
          <a:p>
            <a:pPr/>
            <a:endParaRPr lang="en-US" sz="1800" b="0" u="none" strike="noStrike">
              <a:solidFill>
                <a:schemeClr val="lt1"/>
              </a:solidFill>
              <a:effectLst/>
              <a:uFillTx/>
              <a:latin typeface="Calibri"/>
            </a:endParaRPr>
          </a:p>
        </p:txBody>
      </p:sp>
      <p:sp>
        <p:nvSpPr>
          <p:cNvPr id="122" name="TextBox 21"/>
          <p:cNvSpPr/>
          <p:nvPr/>
        </p:nvSpPr>
        <p:spPr>
          <a:xfrm>
            <a:off x="6419160" y="3840480"/>
            <a:ext cx="3062520" cy="383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E07568"/>
                </a:solidFill>
                <a:effectLst/>
                <a:uFillTx/>
                <a:latin typeface="Aptos"/>
              </a:rPr>
              <a:t>Professional perspectives</a:t>
            </a:r>
            <a:endParaRPr lang="en-US" sz="1700" b="0" u="none" strike="noStrike">
              <a:solidFill>
                <a:srgbClr val="000000"/>
              </a:solidFill>
              <a:effectLst/>
              <a:uFillTx/>
              <a:latin typeface="Arial"/>
            </a:endParaRPr>
          </a:p>
        </p:txBody>
      </p:sp>
      <p:sp>
        <p:nvSpPr>
          <p:cNvPr id="123" name="TextBox 22"/>
          <p:cNvSpPr/>
          <p:nvPr/>
        </p:nvSpPr>
        <p:spPr>
          <a:xfrm>
            <a:off x="6419160" y="4434840"/>
            <a:ext cx="3062520" cy="6847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22232B"/>
                </a:solidFill>
                <a:effectLst/>
                <a:uFillTx/>
                <a:latin typeface="Aptos"/>
              </a:rPr>
              <a:t>Contributions from relevant licensed or qualified professionals when available.</a:t>
            </a:r>
            <a:endParaRPr lang="en-US" sz="1300" b="0" u="none" strike="noStrike">
              <a:solidFill>
                <a:srgbClr val="000000"/>
              </a:solidFill>
              <a:effectLst/>
              <a:uFillTx/>
              <a:latin typeface="Arial"/>
            </a:endParaRPr>
          </a:p>
        </p:txBody>
      </p:sp>
      <p:sp>
        <p:nvSpPr>
          <p:cNvPr id="124" name="TextBox 23"/>
          <p:cNvSpPr/>
          <p:nvPr/>
        </p:nvSpPr>
        <p:spPr>
          <a:xfrm>
            <a:off x="658440" y="6510600"/>
            <a:ext cx="5028480" cy="1638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800" b="1" u="none" strike="noStrike">
                <a:solidFill>
                  <a:srgbClr val="69676E"/>
                </a:solidFill>
                <a:effectLst/>
                <a:uFillTx/>
                <a:latin typeface="Aptos"/>
              </a:rPr>
              <a:t>THE SEX APPEAL  •  PITCH DECK</a:t>
            </a:r>
            <a:endParaRPr lang="en-US" sz="800" b="0" u="none" strike="noStrike">
              <a:solidFill>
                <a:srgbClr val="000000"/>
              </a:solidFill>
              <a:effectLst/>
              <a:uFillTx/>
              <a:latin typeface="Arial"/>
            </a:endParaRPr>
          </a:p>
        </p:txBody>
      </p:sp>
      <p:sp>
        <p:nvSpPr>
          <p:cNvPr id="125" name="TextBox 24"/>
          <p:cNvSpPr/>
          <p:nvPr/>
        </p:nvSpPr>
        <p:spPr>
          <a:xfrm>
            <a:off x="11109960" y="6492240"/>
            <a:ext cx="410760" cy="18216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900" b="1" u="none" strike="noStrike">
                <a:solidFill>
                  <a:srgbClr val="69676E"/>
                </a:solidFill>
                <a:effectLst/>
                <a:uFillTx/>
                <a:latin typeface="Aptos"/>
              </a:rPr>
              <a:t>05</a:t>
            </a:r>
            <a:endParaRPr lang="en-US" sz="9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AF6EF"/>
        </a:solidFill>
      </p:bgPr>
    </p:bg>
    <p:spTree>
      <p:nvGrpSpPr>
        <p:cNvPr id="1" name=""/>
        <p:cNvGrpSpPr/>
        <p:nvPr/>
      </p:nvGrpSpPr>
      <p:grpSpPr>
        <a:xfrm>
          <a:off x="0" y="0"/>
          <a:ext cx="0" cy="0"/>
          <a:chOff x="0" y="0"/>
          <a:chExt cx="0" cy="0"/>
        </a:xfrm>
      </p:grpSpPr>
      <p:sp>
        <p:nvSpPr>
          <p:cNvPr id="126" name="TextBox 1"/>
          <p:cNvSpPr/>
          <p:nvPr/>
        </p:nvSpPr>
        <p:spPr>
          <a:xfrm>
            <a:off x="640080" y="438840"/>
            <a:ext cx="10880640" cy="59364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3000" b="1" u="none" strike="noStrike">
                <a:solidFill>
                  <a:srgbClr val="22232B"/>
                </a:solidFill>
                <a:effectLst/>
                <a:uFillTx/>
                <a:latin typeface="Aptos"/>
              </a:rPr>
              <a:t>What makes us different</a:t>
            </a:r>
            <a:endParaRPr lang="en-US" sz="3000" b="0" u="none" strike="noStrike">
              <a:solidFill>
                <a:srgbClr val="000000"/>
              </a:solidFill>
              <a:effectLst/>
              <a:uFillTx/>
              <a:latin typeface="Arial"/>
            </a:endParaRPr>
          </a:p>
        </p:txBody>
      </p:sp>
      <p:sp>
        <p:nvSpPr>
          <p:cNvPr id="127" name="TextBox 2"/>
          <p:cNvSpPr/>
          <p:nvPr/>
        </p:nvSpPr>
        <p:spPr>
          <a:xfrm>
            <a:off x="658440" y="1097280"/>
            <a:ext cx="10697760" cy="4381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1" u="none" strike="noStrike">
                <a:solidFill>
                  <a:srgbClr val="67395B"/>
                </a:solidFill>
                <a:effectLst/>
                <a:uFillTx/>
                <a:latin typeface="Aptos"/>
              </a:rPr>
              <a:t>A middle ground between shallow advice and sensationalism.</a:t>
            </a:r>
            <a:endParaRPr lang="en-US" sz="1400" b="0" u="none" strike="noStrike">
              <a:solidFill>
                <a:srgbClr val="000000"/>
              </a:solidFill>
              <a:effectLst/>
              <a:uFillTx/>
              <a:latin typeface="Arial"/>
            </a:endParaRPr>
          </a:p>
        </p:txBody>
      </p:sp>
      <p:sp>
        <p:nvSpPr>
          <p:cNvPr id="128" name="TextBox 3"/>
          <p:cNvSpPr/>
          <p:nvPr/>
        </p:nvSpPr>
        <p:spPr>
          <a:xfrm>
            <a:off x="822960" y="1645920"/>
            <a:ext cx="6948720" cy="20109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2100" b="0" u="none" strike="noStrike">
                <a:solidFill>
                  <a:srgbClr val="22232B"/>
                </a:solidFill>
                <a:effectLst/>
                <a:uFillTx/>
                <a:latin typeface="Aptos"/>
              </a:rPr>
              <a:t>The Sex Appeal is designed to avoid formulaic advice and exploitative or sensationalized framing. It will approach sex, relationships, identity, and desire with curiosity, honesty, humor, and respect for individual differences.</a:t>
            </a:r>
            <a:endParaRPr lang="en-US" sz="2100" b="0" u="none" strike="noStrike">
              <a:solidFill>
                <a:srgbClr val="000000"/>
              </a:solidFill>
              <a:effectLst/>
              <a:uFillTx/>
              <a:latin typeface="Arial"/>
            </a:endParaRPr>
          </a:p>
        </p:txBody>
      </p:sp>
      <p:sp>
        <p:nvSpPr>
          <p:cNvPr id="129" name="TextBox 4"/>
          <p:cNvSpPr/>
          <p:nvPr/>
        </p:nvSpPr>
        <p:spPr>
          <a:xfrm>
            <a:off x="822960" y="4069080"/>
            <a:ext cx="6948720" cy="10051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800" b="1" u="none" strike="noStrike">
                <a:solidFill>
                  <a:srgbClr val="67395B"/>
                </a:solidFill>
                <a:effectLst/>
                <a:uFillTx/>
                <a:latin typeface="Aptos"/>
              </a:rPr>
              <a:t>We can question harmful stereotypes and unrealistic portrayals while respecting sex workers and the people who consume adult content.</a:t>
            </a:r>
            <a:endParaRPr lang="en-US" sz="1800" b="0" u="none" strike="noStrike">
              <a:solidFill>
                <a:srgbClr val="000000"/>
              </a:solidFill>
              <a:effectLst/>
              <a:uFillTx/>
              <a:latin typeface="Arial"/>
            </a:endParaRPr>
          </a:p>
        </p:txBody>
      </p:sp>
      <p:sp>
        <p:nvSpPr>
          <p:cNvPr id="130" name="Oval 5"/>
          <p:cNvSpPr/>
          <p:nvPr/>
        </p:nvSpPr>
        <p:spPr>
          <a:xfrm>
            <a:off x="8458200" y="2377440"/>
            <a:ext cx="959400" cy="959400"/>
          </a:xfrm>
          <a:prstGeom prst="ellipse">
            <a:avLst/>
          </a:prstGeom>
          <a:solidFill>
            <a:srgbClr val="E07568"/>
          </a:solidFill>
          <a:ln>
            <a:solidFill>
              <a:srgbClr val="E07568"/>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31" name="TextBox 6"/>
          <p:cNvSpPr/>
          <p:nvPr/>
        </p:nvSpPr>
        <p:spPr>
          <a:xfrm>
            <a:off x="8503920" y="2624400"/>
            <a:ext cx="867960" cy="456480"/>
          </a:xfrm>
          <a:prstGeom prst="rect">
            <a:avLst/>
          </a:prstGeom>
          <a:noFill/>
          <a:ln w="0">
            <a:noFill/>
          </a:ln>
        </p:spPr>
        <p:style>
          <a:lnRef idx="0"/>
          <a:fillRef idx="0"/>
          <a:effectRef idx="0"/>
          <a:fontRef idx="minor"/>
        </p:style>
        <p:txBody>
          <a:bodyPr lIns="45720" tIns="45000" rIns="45720" bIns="45000" anchor="t">
            <a:spAutoFit/>
          </a:bodyPr>
          <a:p>
            <a:pPr>
              <a:lnSpc>
                <a:spcPct val="100000"/>
              </a:lnSpc>
            </a:pPr>
            <a:r>
              <a:rPr lang="en-US" sz="1000" b="1" u="none" strike="noStrike">
                <a:solidFill>
                  <a:srgbClr val="FFFFFF"/>
                </a:solidFill>
                <a:effectLst/>
                <a:uFillTx/>
                <a:latin typeface="Aptos"/>
              </a:rPr>
              <a:t>NO</a:t>
            </a:r>
            <a:endParaRPr lang="en-US" sz="1000" b="0" u="none" strike="noStrike">
              <a:solidFill>
                <a:srgbClr val="000000"/>
              </a:solidFill>
              <a:effectLst/>
              <a:uFillTx/>
              <a:latin typeface="Arial"/>
            </a:endParaRPr>
          </a:p>
          <a:p>
            <a:pPr algn="ctr" defTabSz="457200">
              <a:lnSpc>
                <a:spcPct val="100000"/>
              </a:lnSpc>
            </a:pPr>
            <a:r>
              <a:rPr lang="en-US" sz="1000" b="1" u="none" strike="noStrike">
                <a:solidFill>
                  <a:srgbClr val="FFFFFF"/>
                </a:solidFill>
                <a:effectLst/>
                <a:uFillTx/>
                <a:latin typeface="Aptos"/>
              </a:rPr>
              <a:t>SHAME</a:t>
            </a:r>
            <a:endParaRPr lang="en-US" sz="1000" b="0" u="none" strike="noStrike">
              <a:solidFill>
                <a:srgbClr val="000000"/>
              </a:solidFill>
              <a:effectLst/>
              <a:uFillTx/>
              <a:latin typeface="Arial"/>
            </a:endParaRPr>
          </a:p>
        </p:txBody>
      </p:sp>
      <p:sp>
        <p:nvSpPr>
          <p:cNvPr id="132" name="Oval 7"/>
          <p:cNvSpPr/>
          <p:nvPr/>
        </p:nvSpPr>
        <p:spPr>
          <a:xfrm>
            <a:off x="9646920" y="2377440"/>
            <a:ext cx="959400" cy="959400"/>
          </a:xfrm>
          <a:prstGeom prst="ellipse">
            <a:avLst/>
          </a:prstGeom>
          <a:solidFill>
            <a:srgbClr val="8B9E8B"/>
          </a:solidFill>
          <a:ln>
            <a:solidFill>
              <a:srgbClr val="8B9E8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33" name="TextBox 8"/>
          <p:cNvSpPr/>
          <p:nvPr/>
        </p:nvSpPr>
        <p:spPr>
          <a:xfrm>
            <a:off x="9692640" y="2624400"/>
            <a:ext cx="867960" cy="456480"/>
          </a:xfrm>
          <a:prstGeom prst="rect">
            <a:avLst/>
          </a:prstGeom>
          <a:noFill/>
          <a:ln w="0">
            <a:noFill/>
          </a:ln>
        </p:spPr>
        <p:style>
          <a:lnRef idx="0"/>
          <a:fillRef idx="0"/>
          <a:effectRef idx="0"/>
          <a:fontRef idx="minor"/>
        </p:style>
        <p:txBody>
          <a:bodyPr lIns="45720" tIns="45000" rIns="45720" bIns="45000" anchor="t">
            <a:spAutoFit/>
          </a:bodyPr>
          <a:p>
            <a:pPr>
              <a:lnSpc>
                <a:spcPct val="100000"/>
              </a:lnSpc>
            </a:pPr>
            <a:r>
              <a:rPr lang="en-US" sz="1000" b="1" u="none" strike="noStrike">
                <a:solidFill>
                  <a:srgbClr val="FFFFFF"/>
                </a:solidFill>
                <a:effectLst/>
                <a:uFillTx/>
                <a:latin typeface="Aptos"/>
              </a:rPr>
              <a:t>NO</a:t>
            </a:r>
            <a:endParaRPr lang="en-US" sz="1000" b="0" u="none" strike="noStrike">
              <a:solidFill>
                <a:srgbClr val="000000"/>
              </a:solidFill>
              <a:effectLst/>
              <a:uFillTx/>
              <a:latin typeface="Arial"/>
            </a:endParaRPr>
          </a:p>
          <a:p>
            <a:pPr algn="ctr" defTabSz="457200">
              <a:lnSpc>
                <a:spcPct val="100000"/>
              </a:lnSpc>
            </a:pPr>
            <a:r>
              <a:rPr lang="en-US" sz="1000" b="1" u="none" strike="noStrike">
                <a:solidFill>
                  <a:srgbClr val="FFFFFF"/>
                </a:solidFill>
                <a:effectLst/>
                <a:uFillTx/>
                <a:latin typeface="Aptos"/>
              </a:rPr>
              <a:t>SHAMING</a:t>
            </a:r>
            <a:endParaRPr lang="en-US" sz="1000" b="0" u="none" strike="noStrike">
              <a:solidFill>
                <a:srgbClr val="000000"/>
              </a:solidFill>
              <a:effectLst/>
              <a:uFillTx/>
              <a:latin typeface="Arial"/>
            </a:endParaRPr>
          </a:p>
        </p:txBody>
      </p:sp>
      <p:sp>
        <p:nvSpPr>
          <p:cNvPr id="134" name="Oval 9"/>
          <p:cNvSpPr/>
          <p:nvPr/>
        </p:nvSpPr>
        <p:spPr>
          <a:xfrm>
            <a:off x="10744200" y="2377440"/>
            <a:ext cx="959400" cy="959400"/>
          </a:xfrm>
          <a:prstGeom prst="ellipse">
            <a:avLst/>
          </a:prstGeom>
          <a:solidFill>
            <a:srgbClr val="67395B"/>
          </a:solidFill>
          <a:ln>
            <a:solidFill>
              <a:srgbClr val="67395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35" name="TextBox 10"/>
          <p:cNvSpPr/>
          <p:nvPr/>
        </p:nvSpPr>
        <p:spPr>
          <a:xfrm>
            <a:off x="10789920" y="2624400"/>
            <a:ext cx="867960" cy="456480"/>
          </a:xfrm>
          <a:prstGeom prst="rect">
            <a:avLst/>
          </a:prstGeom>
          <a:noFill/>
          <a:ln w="0">
            <a:noFill/>
          </a:ln>
        </p:spPr>
        <p:style>
          <a:lnRef idx="0"/>
          <a:fillRef idx="0"/>
          <a:effectRef idx="0"/>
          <a:fontRef idx="minor"/>
        </p:style>
        <p:txBody>
          <a:bodyPr lIns="45720" tIns="45000" rIns="45720" bIns="45000" anchor="t">
            <a:spAutoFit/>
          </a:bodyPr>
          <a:p>
            <a:pPr>
              <a:lnSpc>
                <a:spcPct val="100000"/>
              </a:lnSpc>
            </a:pPr>
            <a:r>
              <a:rPr lang="en-US" sz="1000" b="1" u="none" strike="noStrike">
                <a:solidFill>
                  <a:srgbClr val="FFFFFF"/>
                </a:solidFill>
                <a:effectLst/>
                <a:uFillTx/>
                <a:latin typeface="Aptos"/>
              </a:rPr>
              <a:t>MORE</a:t>
            </a:r>
            <a:endParaRPr lang="en-US" sz="1000" b="0" u="none" strike="noStrike">
              <a:solidFill>
                <a:srgbClr val="000000"/>
              </a:solidFill>
              <a:effectLst/>
              <a:uFillTx/>
              <a:latin typeface="Arial"/>
            </a:endParaRPr>
          </a:p>
          <a:p>
            <a:pPr algn="ctr" defTabSz="457200">
              <a:lnSpc>
                <a:spcPct val="100000"/>
              </a:lnSpc>
            </a:pPr>
            <a:r>
              <a:rPr lang="en-US" sz="1000" b="1" u="none" strike="noStrike">
                <a:solidFill>
                  <a:srgbClr val="FFFFFF"/>
                </a:solidFill>
                <a:effectLst/>
                <a:uFillTx/>
                <a:latin typeface="Aptos"/>
              </a:rPr>
              <a:t>CHOICE</a:t>
            </a:r>
            <a:endParaRPr lang="en-US" sz="1000" b="0" u="none" strike="noStrike">
              <a:solidFill>
                <a:srgbClr val="000000"/>
              </a:solidFill>
              <a:effectLst/>
              <a:uFillTx/>
              <a:latin typeface="Arial"/>
            </a:endParaRPr>
          </a:p>
        </p:txBody>
      </p:sp>
      <p:sp>
        <p:nvSpPr>
          <p:cNvPr id="136" name="TextBox 11"/>
          <p:cNvSpPr/>
          <p:nvPr/>
        </p:nvSpPr>
        <p:spPr>
          <a:xfrm>
            <a:off x="8229600" y="3840480"/>
            <a:ext cx="3474000" cy="822240"/>
          </a:xfrm>
          <a:prstGeom prst="rect">
            <a:avLst/>
          </a:prstGeom>
          <a:noFill/>
          <a:ln w="0">
            <a:noFill/>
          </a:ln>
        </p:spPr>
        <p:style>
          <a:lnRef idx="0"/>
          <a:fillRef idx="0"/>
          <a:effectRef idx="0"/>
          <a:fontRef idx="minor"/>
        </p:style>
        <p:txBody>
          <a:bodyPr lIns="45720" tIns="45000" rIns="45720" bIns="45000" anchor="t">
            <a:spAutoFit/>
          </a:bodyPr>
          <a:p>
            <a:pPr algn="ctr" defTabSz="457200">
              <a:lnSpc>
                <a:spcPct val="100000"/>
              </a:lnSpc>
            </a:pPr>
            <a:r>
              <a:rPr lang="en-US" sz="1500" b="1" u="none" strike="noStrike">
                <a:solidFill>
                  <a:srgbClr val="22232B"/>
                </a:solidFill>
                <a:effectLst/>
                <a:uFillTx/>
                <a:latin typeface="Aptos"/>
              </a:rPr>
              <a:t>Self-understanding without prescribing one “right” way to be.</a:t>
            </a:r>
            <a:endParaRPr lang="en-US" sz="1500" b="0" u="none" strike="noStrike">
              <a:solidFill>
                <a:srgbClr val="000000"/>
              </a:solidFill>
              <a:effectLst/>
              <a:uFillTx/>
              <a:latin typeface="Arial"/>
            </a:endParaRPr>
          </a:p>
        </p:txBody>
      </p:sp>
      <p:sp>
        <p:nvSpPr>
          <p:cNvPr id="137" name="TextBox 12"/>
          <p:cNvSpPr/>
          <p:nvPr/>
        </p:nvSpPr>
        <p:spPr>
          <a:xfrm>
            <a:off x="658440" y="6510600"/>
            <a:ext cx="5028480" cy="1638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800" b="1" u="none" strike="noStrike">
                <a:solidFill>
                  <a:srgbClr val="69676E"/>
                </a:solidFill>
                <a:effectLst/>
                <a:uFillTx/>
                <a:latin typeface="Aptos"/>
              </a:rPr>
              <a:t>THE SEX APPEAL  •  PITCH DECK</a:t>
            </a:r>
            <a:endParaRPr lang="en-US" sz="800" b="0" u="none" strike="noStrike">
              <a:solidFill>
                <a:srgbClr val="000000"/>
              </a:solidFill>
              <a:effectLst/>
              <a:uFillTx/>
              <a:latin typeface="Arial"/>
            </a:endParaRPr>
          </a:p>
        </p:txBody>
      </p:sp>
      <p:sp>
        <p:nvSpPr>
          <p:cNvPr id="138" name="TextBox 13"/>
          <p:cNvSpPr/>
          <p:nvPr/>
        </p:nvSpPr>
        <p:spPr>
          <a:xfrm>
            <a:off x="11109960" y="6492240"/>
            <a:ext cx="410760" cy="18216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900" b="1" u="none" strike="noStrike">
                <a:solidFill>
                  <a:srgbClr val="69676E"/>
                </a:solidFill>
                <a:effectLst/>
                <a:uFillTx/>
                <a:latin typeface="Aptos"/>
              </a:rPr>
              <a:t>06</a:t>
            </a:r>
            <a:endParaRPr lang="en-US" sz="9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AF6EF"/>
        </a:solidFill>
      </p:bgPr>
    </p:bg>
    <p:spTree>
      <p:nvGrpSpPr>
        <p:cNvPr id="1" name=""/>
        <p:cNvGrpSpPr/>
        <p:nvPr/>
      </p:nvGrpSpPr>
      <p:grpSpPr>
        <a:xfrm>
          <a:off x="0" y="0"/>
          <a:ext cx="0" cy="0"/>
          <a:chOff x="0" y="0"/>
          <a:chExt cx="0" cy="0"/>
        </a:xfrm>
      </p:grpSpPr>
      <p:sp>
        <p:nvSpPr>
          <p:cNvPr id="139" name="TextBox 1"/>
          <p:cNvSpPr/>
          <p:nvPr/>
        </p:nvSpPr>
        <p:spPr>
          <a:xfrm>
            <a:off x="640080" y="438840"/>
            <a:ext cx="10880640" cy="59364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3000" b="1" u="none" strike="noStrike">
                <a:solidFill>
                  <a:srgbClr val="22232B"/>
                </a:solidFill>
                <a:effectLst/>
                <a:uFillTx/>
                <a:latin typeface="Aptos"/>
              </a:rPr>
              <a:t>Who we serve</a:t>
            </a:r>
            <a:endParaRPr lang="en-US" sz="3000" b="0" u="none" strike="noStrike">
              <a:solidFill>
                <a:srgbClr val="000000"/>
              </a:solidFill>
              <a:effectLst/>
              <a:uFillTx/>
              <a:latin typeface="Arial"/>
            </a:endParaRPr>
          </a:p>
        </p:txBody>
      </p:sp>
      <p:sp>
        <p:nvSpPr>
          <p:cNvPr id="140" name="TextBox 2"/>
          <p:cNvSpPr/>
          <p:nvPr/>
        </p:nvSpPr>
        <p:spPr>
          <a:xfrm>
            <a:off x="658440" y="1097280"/>
            <a:ext cx="10697760" cy="4381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1" u="none" strike="noStrike">
                <a:solidFill>
                  <a:srgbClr val="67395B"/>
                </a:solidFill>
                <a:effectLst/>
                <a:uFillTx/>
                <a:latin typeface="Aptos"/>
              </a:rPr>
              <a:t>People looking for better information—not a script for how to live.</a:t>
            </a:r>
            <a:endParaRPr lang="en-US" sz="1400" b="0" u="none" strike="noStrike">
              <a:solidFill>
                <a:srgbClr val="000000"/>
              </a:solidFill>
              <a:effectLst/>
              <a:uFillTx/>
              <a:latin typeface="Arial"/>
            </a:endParaRPr>
          </a:p>
        </p:txBody>
      </p:sp>
      <p:sp>
        <p:nvSpPr>
          <p:cNvPr id="141" name="TextBox 3"/>
          <p:cNvSpPr/>
          <p:nvPr/>
        </p:nvSpPr>
        <p:spPr>
          <a:xfrm>
            <a:off x="822960" y="1783080"/>
            <a:ext cx="10423440" cy="3931200"/>
          </a:xfrm>
          <a:prstGeom prst="rect">
            <a:avLst/>
          </a:prstGeom>
          <a:noFill/>
          <a:ln w="0">
            <a:noFill/>
          </a:ln>
        </p:spPr>
        <p:style>
          <a:lnRef idx="0"/>
          <a:fillRef idx="0"/>
          <a:effectRef idx="0"/>
          <a:fontRef idx="minor"/>
        </p:style>
        <p:txBody>
          <a:bodyPr lIns="36720" tIns="27360" rIns="36720" bIns="27360" anchor="t">
            <a:spAutoFit/>
          </a:bodyPr>
          <a:p>
            <a:pPr defTabSz="457200">
              <a:lnSpc>
                <a:spcPct val="100000"/>
              </a:lnSpc>
              <a:spcAft>
                <a:spcPts val="1599"/>
              </a:spcAft>
            </a:pPr>
            <a:r>
              <a:rPr lang="en-US" sz="1900" b="1" u="none" strike="noStrike">
                <a:solidFill>
                  <a:srgbClr val="E07568"/>
                </a:solidFill>
                <a:effectLst/>
                <a:uFillTx/>
                <a:latin typeface="Aptos"/>
              </a:rPr>
              <a:t>•  </a:t>
            </a:r>
            <a:r>
              <a:rPr lang="en-US" sz="1900" b="0" u="none" strike="noStrike">
                <a:solidFill>
                  <a:srgbClr val="22232B"/>
                </a:solidFill>
                <a:effectLst/>
                <a:uFillTx/>
                <a:latin typeface="Aptos"/>
              </a:rPr>
              <a:t>Adults seeking a healthier relationship with their bodies, identities, and desires.</a:t>
            </a:r>
            <a:endParaRPr lang="en-US" sz="1900" b="0" u="none" strike="noStrike">
              <a:solidFill>
                <a:srgbClr val="000000"/>
              </a:solidFill>
              <a:effectLst/>
              <a:uFillTx/>
              <a:latin typeface="Arial"/>
            </a:endParaRPr>
          </a:p>
          <a:p>
            <a:pPr defTabSz="457200">
              <a:lnSpc>
                <a:spcPct val="100000"/>
              </a:lnSpc>
              <a:spcAft>
                <a:spcPts val="1599"/>
              </a:spcAft>
            </a:pPr>
            <a:r>
              <a:rPr lang="en-US" sz="1900" b="1" u="none" strike="noStrike">
                <a:solidFill>
                  <a:srgbClr val="E07568"/>
                </a:solidFill>
                <a:effectLst/>
                <a:uFillTx/>
                <a:latin typeface="Aptos"/>
              </a:rPr>
              <a:t>•  </a:t>
            </a:r>
            <a:r>
              <a:rPr lang="en-US" sz="1900" b="0" u="none" strike="noStrike">
                <a:solidFill>
                  <a:srgbClr val="22232B"/>
                </a:solidFill>
                <a:effectLst/>
                <a:uFillTx/>
                <a:latin typeface="Aptos"/>
              </a:rPr>
              <a:t>People navigating dating, partnerships, communication, compatibility, and boundaries.</a:t>
            </a:r>
            <a:endParaRPr lang="en-US" sz="1900" b="0" u="none" strike="noStrike">
              <a:solidFill>
                <a:srgbClr val="000000"/>
              </a:solidFill>
              <a:effectLst/>
              <a:uFillTx/>
              <a:latin typeface="Arial"/>
            </a:endParaRPr>
          </a:p>
          <a:p>
            <a:pPr defTabSz="457200">
              <a:lnSpc>
                <a:spcPct val="100000"/>
              </a:lnSpc>
              <a:spcAft>
                <a:spcPts val="1599"/>
              </a:spcAft>
            </a:pPr>
            <a:r>
              <a:rPr lang="en-US" sz="1900" b="1" u="none" strike="noStrike">
                <a:solidFill>
                  <a:srgbClr val="E07568"/>
                </a:solidFill>
                <a:effectLst/>
                <a:uFillTx/>
                <a:latin typeface="Aptos"/>
              </a:rPr>
              <a:t>•  </a:t>
            </a:r>
            <a:r>
              <a:rPr lang="en-US" sz="1900" b="0" u="none" strike="noStrike">
                <a:solidFill>
                  <a:srgbClr val="22232B"/>
                </a:solidFill>
                <a:effectLst/>
                <a:uFillTx/>
                <a:latin typeface="Aptos"/>
              </a:rPr>
              <a:t>Parents and caregivers who want to talk with children about bodies and sexuality in age-appropriate ways.</a:t>
            </a:r>
            <a:endParaRPr lang="en-US" sz="1900" b="0" u="none" strike="noStrike">
              <a:solidFill>
                <a:srgbClr val="000000"/>
              </a:solidFill>
              <a:effectLst/>
              <a:uFillTx/>
              <a:latin typeface="Arial"/>
            </a:endParaRPr>
          </a:p>
          <a:p>
            <a:pPr defTabSz="457200">
              <a:lnSpc>
                <a:spcPct val="100000"/>
              </a:lnSpc>
              <a:spcAft>
                <a:spcPts val="1599"/>
              </a:spcAft>
            </a:pPr>
            <a:r>
              <a:rPr lang="en-US" sz="1900" b="1" u="none" strike="noStrike">
                <a:solidFill>
                  <a:srgbClr val="E07568"/>
                </a:solidFill>
                <a:effectLst/>
                <a:uFillTx/>
                <a:latin typeface="Aptos"/>
              </a:rPr>
              <a:t>•  </a:t>
            </a:r>
            <a:r>
              <a:rPr lang="en-US" sz="1900" b="0" u="none" strike="noStrike">
                <a:solidFill>
                  <a:srgbClr val="22232B"/>
                </a:solidFill>
                <a:effectLst/>
                <a:uFillTx/>
                <a:latin typeface="Aptos"/>
              </a:rPr>
              <a:t>Readers who want inclusive, nonjudgmental perspectives and more context than sensational headlines provide.</a:t>
            </a:r>
            <a:endParaRPr lang="en-US" sz="1900" b="0" u="none" strike="noStrike">
              <a:solidFill>
                <a:srgbClr val="000000"/>
              </a:solidFill>
              <a:effectLst/>
              <a:uFillTx/>
              <a:latin typeface="Arial"/>
            </a:endParaRPr>
          </a:p>
        </p:txBody>
      </p:sp>
      <p:sp>
        <p:nvSpPr>
          <p:cNvPr id="142" name="TextBox 4"/>
          <p:cNvSpPr/>
          <p:nvPr/>
        </p:nvSpPr>
        <p:spPr>
          <a:xfrm>
            <a:off x="822960" y="5623560"/>
            <a:ext cx="9874800" cy="3193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200" b="0" u="none" strike="noStrike">
                <a:solidFill>
                  <a:srgbClr val="69676E"/>
                </a:solidFill>
                <a:effectLst/>
                <a:uFillTx/>
                <a:latin typeface="Aptos"/>
              </a:rPr>
              <a:t>Audience focus can be refined as the website develops and reader needs become clearer.</a:t>
            </a:r>
            <a:endParaRPr lang="en-US" sz="1200" b="0" u="none" strike="noStrike">
              <a:solidFill>
                <a:srgbClr val="000000"/>
              </a:solidFill>
              <a:effectLst/>
              <a:uFillTx/>
              <a:latin typeface="Arial"/>
            </a:endParaRPr>
          </a:p>
        </p:txBody>
      </p:sp>
      <p:sp>
        <p:nvSpPr>
          <p:cNvPr id="143" name="TextBox 5"/>
          <p:cNvSpPr/>
          <p:nvPr/>
        </p:nvSpPr>
        <p:spPr>
          <a:xfrm>
            <a:off x="658440" y="6510600"/>
            <a:ext cx="5028480" cy="1638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800" b="1" u="none" strike="noStrike">
                <a:solidFill>
                  <a:srgbClr val="69676E"/>
                </a:solidFill>
                <a:effectLst/>
                <a:uFillTx/>
                <a:latin typeface="Aptos"/>
              </a:rPr>
              <a:t>THE SEX APPEAL  •  PITCH DECK</a:t>
            </a:r>
            <a:endParaRPr lang="en-US" sz="800" b="0" u="none" strike="noStrike">
              <a:solidFill>
                <a:srgbClr val="000000"/>
              </a:solidFill>
              <a:effectLst/>
              <a:uFillTx/>
              <a:latin typeface="Arial"/>
            </a:endParaRPr>
          </a:p>
        </p:txBody>
      </p:sp>
      <p:sp>
        <p:nvSpPr>
          <p:cNvPr id="144" name="TextBox 6"/>
          <p:cNvSpPr/>
          <p:nvPr/>
        </p:nvSpPr>
        <p:spPr>
          <a:xfrm>
            <a:off x="11109960" y="6492240"/>
            <a:ext cx="410760" cy="18216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900" b="1" u="none" strike="noStrike">
                <a:solidFill>
                  <a:srgbClr val="69676E"/>
                </a:solidFill>
                <a:effectLst/>
                <a:uFillTx/>
                <a:latin typeface="Aptos"/>
              </a:rPr>
              <a:t>07</a:t>
            </a:r>
            <a:endParaRPr lang="en-US" sz="9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EE4E8"/>
        </a:solidFill>
      </p:bgPr>
    </p:bg>
    <p:spTree>
      <p:nvGrpSpPr>
        <p:cNvPr id="1" name=""/>
        <p:cNvGrpSpPr/>
        <p:nvPr/>
      </p:nvGrpSpPr>
      <p:grpSpPr>
        <a:xfrm>
          <a:off x="0" y="0"/>
          <a:ext cx="0" cy="0"/>
          <a:chOff x="0" y="0"/>
          <a:chExt cx="0" cy="0"/>
        </a:xfrm>
      </p:grpSpPr>
      <p:sp>
        <p:nvSpPr>
          <p:cNvPr id="145" name="TextBox 1"/>
          <p:cNvSpPr/>
          <p:nvPr/>
        </p:nvSpPr>
        <p:spPr>
          <a:xfrm>
            <a:off x="640080" y="438840"/>
            <a:ext cx="10880640" cy="59364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3000" b="1" u="none" strike="noStrike">
                <a:solidFill>
                  <a:srgbClr val="22232B"/>
                </a:solidFill>
                <a:effectLst/>
                <a:uFillTx/>
                <a:latin typeface="Aptos"/>
              </a:rPr>
              <a:t>The impact we hope to make</a:t>
            </a:r>
            <a:endParaRPr lang="en-US" sz="3000" b="0" u="none" strike="noStrike">
              <a:solidFill>
                <a:srgbClr val="000000"/>
              </a:solidFill>
              <a:effectLst/>
              <a:uFillTx/>
              <a:latin typeface="Arial"/>
            </a:endParaRPr>
          </a:p>
        </p:txBody>
      </p:sp>
      <p:sp>
        <p:nvSpPr>
          <p:cNvPr id="146" name="TextBox 2"/>
          <p:cNvSpPr/>
          <p:nvPr/>
        </p:nvSpPr>
        <p:spPr>
          <a:xfrm>
            <a:off x="658440" y="1097280"/>
            <a:ext cx="10697760" cy="4381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1" u="none" strike="noStrike">
                <a:solidFill>
                  <a:srgbClr val="67395B"/>
                </a:solidFill>
                <a:effectLst/>
                <a:uFillTx/>
                <a:latin typeface="Aptos"/>
              </a:rPr>
              <a:t>Small shifts in understanding can change conversations.</a:t>
            </a:r>
            <a:endParaRPr lang="en-US" sz="1400" b="0" u="none" strike="noStrike">
              <a:solidFill>
                <a:srgbClr val="000000"/>
              </a:solidFill>
              <a:effectLst/>
              <a:uFillTx/>
              <a:latin typeface="Arial"/>
            </a:endParaRPr>
          </a:p>
        </p:txBody>
      </p:sp>
      <p:sp>
        <p:nvSpPr>
          <p:cNvPr id="147" name="Rounded Rectangle 3"/>
          <p:cNvSpPr/>
          <p:nvPr/>
        </p:nvSpPr>
        <p:spPr>
          <a:xfrm>
            <a:off x="731520" y="1828800"/>
            <a:ext cx="3428280" cy="2376720"/>
          </a:xfrm>
          <a:prstGeom prst="roundRect">
            <a:avLst>
              <a:gd name="adj" fmla="val 16667"/>
            </a:avLst>
          </a:prstGeom>
          <a:solidFill>
            <a:srgbClr val="FFFFFF"/>
          </a:solidFill>
          <a:ln>
            <a:solidFill>
              <a:srgbClr val="FFFFF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48" name="Rectangle 4"/>
          <p:cNvSpPr/>
          <p:nvPr/>
        </p:nvSpPr>
        <p:spPr>
          <a:xfrm>
            <a:off x="731520" y="1828800"/>
            <a:ext cx="72360" cy="2376720"/>
          </a:xfrm>
          <a:prstGeom prst="rect">
            <a:avLst/>
          </a:prstGeom>
          <a:solidFill>
            <a:srgbClr val="E07568"/>
          </a:solidFill>
          <a:ln>
            <a:solidFill>
              <a:srgbClr val="E07568"/>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36360" tIns="45000" rIns="36360" bIns="45000" anchor="ctr">
            <a:noAutofit/>
          </a:bodyPr>
          <a:p>
            <a:pPr/>
            <a:endParaRPr lang="en-US" sz="1800" b="0" u="none" strike="noStrike">
              <a:solidFill>
                <a:schemeClr val="lt1"/>
              </a:solidFill>
              <a:effectLst/>
              <a:uFillTx/>
              <a:latin typeface="Calibri"/>
            </a:endParaRPr>
          </a:p>
        </p:txBody>
      </p:sp>
      <p:sp>
        <p:nvSpPr>
          <p:cNvPr id="149" name="TextBox 5"/>
          <p:cNvSpPr/>
          <p:nvPr/>
        </p:nvSpPr>
        <p:spPr>
          <a:xfrm>
            <a:off x="932760" y="2011680"/>
            <a:ext cx="3062520" cy="383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E07568"/>
                </a:solidFill>
                <a:effectLst/>
                <a:uFillTx/>
                <a:latin typeface="Aptos"/>
              </a:rPr>
              <a:t>Greater self-acceptance</a:t>
            </a:r>
            <a:endParaRPr lang="en-US" sz="1700" b="0" u="none" strike="noStrike">
              <a:solidFill>
                <a:srgbClr val="000000"/>
              </a:solidFill>
              <a:effectLst/>
              <a:uFillTx/>
              <a:latin typeface="Arial"/>
            </a:endParaRPr>
          </a:p>
        </p:txBody>
      </p:sp>
      <p:sp>
        <p:nvSpPr>
          <p:cNvPr id="150" name="TextBox 6"/>
          <p:cNvSpPr/>
          <p:nvPr/>
        </p:nvSpPr>
        <p:spPr>
          <a:xfrm>
            <a:off x="932760" y="2468880"/>
            <a:ext cx="3062520" cy="159948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22232B"/>
                </a:solidFill>
                <a:effectLst/>
                <a:uFillTx/>
                <a:latin typeface="Aptos"/>
              </a:rPr>
              <a:t>Help readers approach their bodies, identities, and desires with less shame and more understanding.</a:t>
            </a:r>
            <a:endParaRPr lang="en-US" sz="1300" b="0" u="none" strike="noStrike">
              <a:solidFill>
                <a:srgbClr val="000000"/>
              </a:solidFill>
              <a:effectLst/>
              <a:uFillTx/>
              <a:latin typeface="Arial"/>
            </a:endParaRPr>
          </a:p>
        </p:txBody>
      </p:sp>
      <p:sp>
        <p:nvSpPr>
          <p:cNvPr id="151" name="Rounded Rectangle 7"/>
          <p:cNvSpPr/>
          <p:nvPr/>
        </p:nvSpPr>
        <p:spPr>
          <a:xfrm>
            <a:off x="4389120" y="1828800"/>
            <a:ext cx="3428280" cy="2376720"/>
          </a:xfrm>
          <a:prstGeom prst="roundRect">
            <a:avLst>
              <a:gd name="adj" fmla="val 16667"/>
            </a:avLst>
          </a:prstGeom>
          <a:solidFill>
            <a:srgbClr val="FFFFFF"/>
          </a:solidFill>
          <a:ln>
            <a:solidFill>
              <a:srgbClr val="FFFFF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52" name="Rectangle 8"/>
          <p:cNvSpPr/>
          <p:nvPr/>
        </p:nvSpPr>
        <p:spPr>
          <a:xfrm>
            <a:off x="4389120" y="1828800"/>
            <a:ext cx="72360" cy="2376720"/>
          </a:xfrm>
          <a:prstGeom prst="rect">
            <a:avLst/>
          </a:prstGeom>
          <a:solidFill>
            <a:srgbClr val="67395B"/>
          </a:solidFill>
          <a:ln>
            <a:solidFill>
              <a:srgbClr val="67395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36360" tIns="45000" rIns="36360" bIns="45000" anchor="ctr">
            <a:noAutofit/>
          </a:bodyPr>
          <a:p>
            <a:pPr/>
            <a:endParaRPr lang="en-US" sz="1800" b="0" u="none" strike="noStrike">
              <a:solidFill>
                <a:schemeClr val="lt1"/>
              </a:solidFill>
              <a:effectLst/>
              <a:uFillTx/>
              <a:latin typeface="Calibri"/>
            </a:endParaRPr>
          </a:p>
        </p:txBody>
      </p:sp>
      <p:sp>
        <p:nvSpPr>
          <p:cNvPr id="153" name="TextBox 9"/>
          <p:cNvSpPr/>
          <p:nvPr/>
        </p:nvSpPr>
        <p:spPr>
          <a:xfrm>
            <a:off x="4590360" y="2011680"/>
            <a:ext cx="3062520" cy="383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67395B"/>
                </a:solidFill>
                <a:effectLst/>
                <a:uFillTx/>
                <a:latin typeface="Aptos"/>
              </a:rPr>
              <a:t>Healthier communication</a:t>
            </a:r>
            <a:endParaRPr lang="en-US" sz="1700" b="0" u="none" strike="noStrike">
              <a:solidFill>
                <a:srgbClr val="000000"/>
              </a:solidFill>
              <a:effectLst/>
              <a:uFillTx/>
              <a:latin typeface="Arial"/>
            </a:endParaRPr>
          </a:p>
        </p:txBody>
      </p:sp>
      <p:sp>
        <p:nvSpPr>
          <p:cNvPr id="154" name="TextBox 10"/>
          <p:cNvSpPr/>
          <p:nvPr/>
        </p:nvSpPr>
        <p:spPr>
          <a:xfrm>
            <a:off x="4590360" y="2606040"/>
            <a:ext cx="3062520" cy="6847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22232B"/>
                </a:solidFill>
                <a:effectLst/>
                <a:uFillTx/>
                <a:latin typeface="Aptos"/>
              </a:rPr>
              <a:t>Give people language and context for more open conversations with partners and children.</a:t>
            </a:r>
            <a:endParaRPr lang="en-US" sz="1300" b="0" u="none" strike="noStrike">
              <a:solidFill>
                <a:srgbClr val="000000"/>
              </a:solidFill>
              <a:effectLst/>
              <a:uFillTx/>
              <a:latin typeface="Arial"/>
            </a:endParaRPr>
          </a:p>
        </p:txBody>
      </p:sp>
      <p:sp>
        <p:nvSpPr>
          <p:cNvPr id="155" name="Rounded Rectangle 11"/>
          <p:cNvSpPr/>
          <p:nvPr/>
        </p:nvSpPr>
        <p:spPr>
          <a:xfrm>
            <a:off x="8046720" y="1828800"/>
            <a:ext cx="3428280" cy="2376720"/>
          </a:xfrm>
          <a:prstGeom prst="roundRect">
            <a:avLst>
              <a:gd name="adj" fmla="val 16667"/>
            </a:avLst>
          </a:prstGeom>
          <a:solidFill>
            <a:srgbClr val="FFFFFF"/>
          </a:solidFill>
          <a:ln>
            <a:solidFill>
              <a:srgbClr val="FFFFF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56" name="Rectangle 12"/>
          <p:cNvSpPr/>
          <p:nvPr/>
        </p:nvSpPr>
        <p:spPr>
          <a:xfrm>
            <a:off x="8046720" y="1828800"/>
            <a:ext cx="72360" cy="2376720"/>
          </a:xfrm>
          <a:prstGeom prst="rect">
            <a:avLst/>
          </a:prstGeom>
          <a:solidFill>
            <a:srgbClr val="8B9E8B"/>
          </a:solidFill>
          <a:ln>
            <a:solidFill>
              <a:srgbClr val="8B9E8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36360" tIns="45000" rIns="36360" bIns="45000" anchor="ctr">
            <a:noAutofit/>
          </a:bodyPr>
          <a:p>
            <a:pPr/>
            <a:endParaRPr lang="en-US" sz="1800" b="0" u="none" strike="noStrike">
              <a:solidFill>
                <a:schemeClr val="lt1"/>
              </a:solidFill>
              <a:effectLst/>
              <a:uFillTx/>
              <a:latin typeface="Calibri"/>
            </a:endParaRPr>
          </a:p>
        </p:txBody>
      </p:sp>
      <p:sp>
        <p:nvSpPr>
          <p:cNvPr id="157" name="TextBox 13"/>
          <p:cNvSpPr/>
          <p:nvPr/>
        </p:nvSpPr>
        <p:spPr>
          <a:xfrm>
            <a:off x="8247960" y="2011680"/>
            <a:ext cx="3062520" cy="383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8B9E8B"/>
                </a:solidFill>
                <a:effectLst/>
                <a:uFillTx/>
                <a:latin typeface="Aptos"/>
              </a:rPr>
              <a:t>More informed choices</a:t>
            </a:r>
            <a:endParaRPr lang="en-US" sz="1700" b="0" u="none" strike="noStrike">
              <a:solidFill>
                <a:srgbClr val="000000"/>
              </a:solidFill>
              <a:effectLst/>
              <a:uFillTx/>
              <a:latin typeface="Arial"/>
            </a:endParaRPr>
          </a:p>
        </p:txBody>
      </p:sp>
      <p:sp>
        <p:nvSpPr>
          <p:cNvPr id="158" name="TextBox 14"/>
          <p:cNvSpPr/>
          <p:nvPr/>
        </p:nvSpPr>
        <p:spPr>
          <a:xfrm>
            <a:off x="8247960" y="2468880"/>
            <a:ext cx="3062520" cy="159948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22232B"/>
                </a:solidFill>
                <a:effectLst/>
                <a:uFillTx/>
                <a:latin typeface="Aptos"/>
              </a:rPr>
              <a:t>Support reflection on boundaries, compatibility, relationship patterns, and media messages.</a:t>
            </a:r>
            <a:endParaRPr lang="en-US" sz="1300" b="0" u="none" strike="noStrike">
              <a:solidFill>
                <a:srgbClr val="000000"/>
              </a:solidFill>
              <a:effectLst/>
              <a:uFillTx/>
              <a:latin typeface="Arial"/>
            </a:endParaRPr>
          </a:p>
        </p:txBody>
      </p:sp>
      <p:sp>
        <p:nvSpPr>
          <p:cNvPr id="159" name="TextBox 15"/>
          <p:cNvSpPr/>
          <p:nvPr/>
        </p:nvSpPr>
        <p:spPr>
          <a:xfrm>
            <a:off x="777240" y="4892040"/>
            <a:ext cx="10606320" cy="5479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1" u="none" strike="noStrike">
                <a:solidFill>
                  <a:srgbClr val="69676E"/>
                </a:solidFill>
                <a:effectLst/>
                <a:uFillTx/>
                <a:latin typeface="Aptos"/>
              </a:rPr>
              <a:t>These are intended outcomes; impact will be assessed as the site grows rather than assumed in advance.</a:t>
            </a:r>
            <a:endParaRPr lang="en-US" sz="1400" b="0" u="none" strike="noStrike">
              <a:solidFill>
                <a:srgbClr val="000000"/>
              </a:solidFill>
              <a:effectLst/>
              <a:uFillTx/>
              <a:latin typeface="Arial"/>
            </a:endParaRPr>
          </a:p>
        </p:txBody>
      </p:sp>
      <p:sp>
        <p:nvSpPr>
          <p:cNvPr id="160" name="TextBox 16"/>
          <p:cNvSpPr/>
          <p:nvPr/>
        </p:nvSpPr>
        <p:spPr>
          <a:xfrm>
            <a:off x="658440" y="6510600"/>
            <a:ext cx="5028480" cy="1638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800" b="1" u="none" strike="noStrike">
                <a:solidFill>
                  <a:srgbClr val="69676E"/>
                </a:solidFill>
                <a:effectLst/>
                <a:uFillTx/>
                <a:latin typeface="Aptos"/>
              </a:rPr>
              <a:t>THE SEX APPEAL  •  PITCH DECK</a:t>
            </a:r>
            <a:endParaRPr lang="en-US" sz="800" b="0" u="none" strike="noStrike">
              <a:solidFill>
                <a:srgbClr val="000000"/>
              </a:solidFill>
              <a:effectLst/>
              <a:uFillTx/>
              <a:latin typeface="Arial"/>
            </a:endParaRPr>
          </a:p>
        </p:txBody>
      </p:sp>
      <p:sp>
        <p:nvSpPr>
          <p:cNvPr id="161" name="TextBox 17"/>
          <p:cNvSpPr/>
          <p:nvPr/>
        </p:nvSpPr>
        <p:spPr>
          <a:xfrm>
            <a:off x="11109960" y="6492240"/>
            <a:ext cx="410760" cy="18216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900" b="1" u="none" strike="noStrike">
                <a:solidFill>
                  <a:srgbClr val="69676E"/>
                </a:solidFill>
                <a:effectLst/>
                <a:uFillTx/>
                <a:latin typeface="Aptos"/>
              </a:rPr>
              <a:t>08</a:t>
            </a:r>
            <a:endParaRPr lang="en-US" sz="9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AF6EF"/>
        </a:solidFill>
      </p:bgPr>
    </p:bg>
    <p:spTree>
      <p:nvGrpSpPr>
        <p:cNvPr id="1" name=""/>
        <p:cNvGrpSpPr/>
        <p:nvPr/>
      </p:nvGrpSpPr>
      <p:grpSpPr>
        <a:xfrm>
          <a:off x="0" y="0"/>
          <a:ext cx="0" cy="0"/>
          <a:chOff x="0" y="0"/>
          <a:chExt cx="0" cy="0"/>
        </a:xfrm>
      </p:grpSpPr>
      <p:sp>
        <p:nvSpPr>
          <p:cNvPr id="162" name="TextBox 1"/>
          <p:cNvSpPr/>
          <p:nvPr/>
        </p:nvSpPr>
        <p:spPr>
          <a:xfrm>
            <a:off x="640080" y="438840"/>
            <a:ext cx="10880640" cy="59364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3000" b="1" u="none" strike="noStrike">
                <a:solidFill>
                  <a:srgbClr val="22232B"/>
                </a:solidFill>
                <a:effectLst/>
                <a:uFillTx/>
                <a:latin typeface="Aptos"/>
              </a:rPr>
              <a:t>How the platform can grow</a:t>
            </a:r>
            <a:endParaRPr lang="en-US" sz="3000" b="0" u="none" strike="noStrike">
              <a:solidFill>
                <a:srgbClr val="000000"/>
              </a:solidFill>
              <a:effectLst/>
              <a:uFillTx/>
              <a:latin typeface="Arial"/>
            </a:endParaRPr>
          </a:p>
        </p:txBody>
      </p:sp>
      <p:sp>
        <p:nvSpPr>
          <p:cNvPr id="163" name="TextBox 2"/>
          <p:cNvSpPr/>
          <p:nvPr/>
        </p:nvSpPr>
        <p:spPr>
          <a:xfrm>
            <a:off x="658440" y="1097280"/>
            <a:ext cx="10697760" cy="4381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1" u="none" strike="noStrike">
                <a:solidFill>
                  <a:srgbClr val="67395B"/>
                </a:solidFill>
                <a:effectLst/>
                <a:uFillTx/>
                <a:latin typeface="Aptos"/>
              </a:rPr>
              <a:t>Build audience trust first; develop sustainable revenue responsibly.</a:t>
            </a:r>
            <a:endParaRPr lang="en-US" sz="1400" b="0" u="none" strike="noStrike">
              <a:solidFill>
                <a:srgbClr val="000000"/>
              </a:solidFill>
              <a:effectLst/>
              <a:uFillTx/>
              <a:latin typeface="Arial"/>
            </a:endParaRPr>
          </a:p>
        </p:txBody>
      </p:sp>
      <p:sp>
        <p:nvSpPr>
          <p:cNvPr id="164" name="Rounded Rectangle 3"/>
          <p:cNvSpPr/>
          <p:nvPr/>
        </p:nvSpPr>
        <p:spPr>
          <a:xfrm>
            <a:off x="731520" y="1737360"/>
            <a:ext cx="3428280" cy="1919520"/>
          </a:xfrm>
          <a:prstGeom prst="roundRect">
            <a:avLst>
              <a:gd name="adj" fmla="val 16667"/>
            </a:avLst>
          </a:prstGeom>
          <a:solidFill>
            <a:srgbClr val="FFFFFF"/>
          </a:solidFill>
          <a:ln>
            <a:solidFill>
              <a:srgbClr val="FFFFF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65" name="Rectangle 4"/>
          <p:cNvSpPr/>
          <p:nvPr/>
        </p:nvSpPr>
        <p:spPr>
          <a:xfrm>
            <a:off x="731520" y="1737360"/>
            <a:ext cx="72360" cy="1919520"/>
          </a:xfrm>
          <a:prstGeom prst="rect">
            <a:avLst/>
          </a:prstGeom>
          <a:solidFill>
            <a:srgbClr val="E07568"/>
          </a:solidFill>
          <a:ln>
            <a:solidFill>
              <a:srgbClr val="E07568"/>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36360" tIns="45000" rIns="36360" bIns="45000" anchor="ctr">
            <a:noAutofit/>
          </a:bodyPr>
          <a:p>
            <a:pPr/>
            <a:endParaRPr lang="en-US" sz="1800" b="0" u="none" strike="noStrike">
              <a:solidFill>
                <a:schemeClr val="lt1"/>
              </a:solidFill>
              <a:effectLst/>
              <a:uFillTx/>
              <a:latin typeface="Calibri"/>
            </a:endParaRPr>
          </a:p>
        </p:txBody>
      </p:sp>
      <p:sp>
        <p:nvSpPr>
          <p:cNvPr id="166" name="TextBox 5"/>
          <p:cNvSpPr/>
          <p:nvPr/>
        </p:nvSpPr>
        <p:spPr>
          <a:xfrm>
            <a:off x="932760" y="1920240"/>
            <a:ext cx="3062520" cy="383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E07568"/>
                </a:solidFill>
                <a:effectLst/>
                <a:uFillTx/>
                <a:latin typeface="Aptos"/>
              </a:rPr>
              <a:t>Phase 1 · Establish</a:t>
            </a:r>
            <a:endParaRPr lang="en-US" sz="1700" b="0" u="none" strike="noStrike">
              <a:solidFill>
                <a:srgbClr val="000000"/>
              </a:solidFill>
              <a:effectLst/>
              <a:uFillTx/>
              <a:latin typeface="Arial"/>
            </a:endParaRPr>
          </a:p>
        </p:txBody>
      </p:sp>
      <p:sp>
        <p:nvSpPr>
          <p:cNvPr id="167" name="TextBox 6"/>
          <p:cNvSpPr/>
          <p:nvPr/>
        </p:nvSpPr>
        <p:spPr>
          <a:xfrm>
            <a:off x="932760" y="2377440"/>
            <a:ext cx="3062520" cy="114228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22232B"/>
                </a:solidFill>
                <a:effectLst/>
                <a:uFillTx/>
                <a:latin typeface="Aptos"/>
              </a:rPr>
              <a:t>Launch the website, publish foundational content, and develop a consistent editorial voice.</a:t>
            </a:r>
            <a:endParaRPr lang="en-US" sz="1300" b="0" u="none" strike="noStrike">
              <a:solidFill>
                <a:srgbClr val="000000"/>
              </a:solidFill>
              <a:effectLst/>
              <a:uFillTx/>
              <a:latin typeface="Arial"/>
            </a:endParaRPr>
          </a:p>
        </p:txBody>
      </p:sp>
      <p:sp>
        <p:nvSpPr>
          <p:cNvPr id="168" name="Rounded Rectangle 7"/>
          <p:cNvSpPr/>
          <p:nvPr/>
        </p:nvSpPr>
        <p:spPr>
          <a:xfrm>
            <a:off x="4389120" y="1737360"/>
            <a:ext cx="3428280" cy="1919520"/>
          </a:xfrm>
          <a:prstGeom prst="roundRect">
            <a:avLst>
              <a:gd name="adj" fmla="val 16667"/>
            </a:avLst>
          </a:prstGeom>
          <a:solidFill>
            <a:srgbClr val="FFFFFF"/>
          </a:solidFill>
          <a:ln>
            <a:solidFill>
              <a:srgbClr val="FFFFF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69" name="Rectangle 8"/>
          <p:cNvSpPr/>
          <p:nvPr/>
        </p:nvSpPr>
        <p:spPr>
          <a:xfrm>
            <a:off x="4389120" y="1737360"/>
            <a:ext cx="72360" cy="1919520"/>
          </a:xfrm>
          <a:prstGeom prst="rect">
            <a:avLst/>
          </a:prstGeom>
          <a:solidFill>
            <a:srgbClr val="67395B"/>
          </a:solidFill>
          <a:ln>
            <a:solidFill>
              <a:srgbClr val="67395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36360" tIns="45000" rIns="36360" bIns="45000" anchor="ctr">
            <a:noAutofit/>
          </a:bodyPr>
          <a:p>
            <a:pPr/>
            <a:endParaRPr lang="en-US" sz="1800" b="0" u="none" strike="noStrike">
              <a:solidFill>
                <a:schemeClr val="lt1"/>
              </a:solidFill>
              <a:effectLst/>
              <a:uFillTx/>
              <a:latin typeface="Calibri"/>
            </a:endParaRPr>
          </a:p>
        </p:txBody>
      </p:sp>
      <p:sp>
        <p:nvSpPr>
          <p:cNvPr id="170" name="TextBox 9"/>
          <p:cNvSpPr/>
          <p:nvPr/>
        </p:nvSpPr>
        <p:spPr>
          <a:xfrm>
            <a:off x="4590360" y="1920240"/>
            <a:ext cx="3062520" cy="383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67395B"/>
                </a:solidFill>
                <a:effectLst/>
                <a:uFillTx/>
                <a:latin typeface="Aptos"/>
              </a:rPr>
              <a:t>Phase 2 · Learn</a:t>
            </a:r>
            <a:endParaRPr lang="en-US" sz="1700" b="0" u="none" strike="noStrike">
              <a:solidFill>
                <a:srgbClr val="000000"/>
              </a:solidFill>
              <a:effectLst/>
              <a:uFillTx/>
              <a:latin typeface="Arial"/>
            </a:endParaRPr>
          </a:p>
        </p:txBody>
      </p:sp>
      <p:sp>
        <p:nvSpPr>
          <p:cNvPr id="171" name="TextBox 10"/>
          <p:cNvSpPr/>
          <p:nvPr/>
        </p:nvSpPr>
        <p:spPr>
          <a:xfrm>
            <a:off x="4590360" y="2377440"/>
            <a:ext cx="3062520" cy="114228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22232B"/>
                </a:solidFill>
                <a:effectLst/>
                <a:uFillTx/>
                <a:latin typeface="Aptos"/>
              </a:rPr>
              <a:t>Build readership, gather feedback, identify high-value topics, and test distribution channels.</a:t>
            </a:r>
            <a:endParaRPr lang="en-US" sz="1300" b="0" u="none" strike="noStrike">
              <a:solidFill>
                <a:srgbClr val="000000"/>
              </a:solidFill>
              <a:effectLst/>
              <a:uFillTx/>
              <a:latin typeface="Arial"/>
            </a:endParaRPr>
          </a:p>
        </p:txBody>
      </p:sp>
      <p:sp>
        <p:nvSpPr>
          <p:cNvPr id="172" name="Rounded Rectangle 11"/>
          <p:cNvSpPr/>
          <p:nvPr/>
        </p:nvSpPr>
        <p:spPr>
          <a:xfrm>
            <a:off x="8046720" y="1737360"/>
            <a:ext cx="3428280" cy="1919520"/>
          </a:xfrm>
          <a:prstGeom prst="roundRect">
            <a:avLst>
              <a:gd name="adj" fmla="val 16667"/>
            </a:avLst>
          </a:prstGeom>
          <a:solidFill>
            <a:srgbClr val="FFFFFF"/>
          </a:solidFill>
          <a:ln>
            <a:solidFill>
              <a:srgbClr val="FFFFFF"/>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73" name="Rectangle 12"/>
          <p:cNvSpPr/>
          <p:nvPr/>
        </p:nvSpPr>
        <p:spPr>
          <a:xfrm>
            <a:off x="8046720" y="1737360"/>
            <a:ext cx="72360" cy="1919520"/>
          </a:xfrm>
          <a:prstGeom prst="rect">
            <a:avLst/>
          </a:prstGeom>
          <a:solidFill>
            <a:srgbClr val="8B9E8B"/>
          </a:solidFill>
          <a:ln>
            <a:solidFill>
              <a:srgbClr val="8B9E8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36360" tIns="45000" rIns="36360" bIns="45000" anchor="ctr">
            <a:noAutofit/>
          </a:bodyPr>
          <a:p>
            <a:pPr/>
            <a:endParaRPr lang="en-US" sz="1800" b="0" u="none" strike="noStrike">
              <a:solidFill>
                <a:schemeClr val="lt1"/>
              </a:solidFill>
              <a:effectLst/>
              <a:uFillTx/>
              <a:latin typeface="Calibri"/>
            </a:endParaRPr>
          </a:p>
        </p:txBody>
      </p:sp>
      <p:sp>
        <p:nvSpPr>
          <p:cNvPr id="174" name="TextBox 13"/>
          <p:cNvSpPr/>
          <p:nvPr/>
        </p:nvSpPr>
        <p:spPr>
          <a:xfrm>
            <a:off x="8247960" y="1920240"/>
            <a:ext cx="3062520" cy="3834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8B9E8B"/>
                </a:solidFill>
                <a:effectLst/>
                <a:uFillTx/>
                <a:latin typeface="Aptos"/>
              </a:rPr>
              <a:t>Phase 3 · Sustain</a:t>
            </a:r>
            <a:endParaRPr lang="en-US" sz="1700" b="0" u="none" strike="noStrike">
              <a:solidFill>
                <a:srgbClr val="000000"/>
              </a:solidFill>
              <a:effectLst/>
              <a:uFillTx/>
              <a:latin typeface="Arial"/>
            </a:endParaRPr>
          </a:p>
        </p:txBody>
      </p:sp>
      <p:sp>
        <p:nvSpPr>
          <p:cNvPr id="175" name="TextBox 14"/>
          <p:cNvSpPr/>
          <p:nvPr/>
        </p:nvSpPr>
        <p:spPr>
          <a:xfrm>
            <a:off x="8247960" y="2377440"/>
            <a:ext cx="3062520" cy="114228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22232B"/>
                </a:solidFill>
                <a:effectLst/>
                <a:uFillTx/>
                <a:latin typeface="Aptos"/>
              </a:rPr>
              <a:t>Explore suitable revenue streams such as ethical sponsorships, advertising, partnerships, or reader-supported options—while protecting editorial trust.</a:t>
            </a:r>
            <a:endParaRPr lang="en-US" sz="1300" b="0" u="none" strike="noStrike">
              <a:solidFill>
                <a:srgbClr val="000000"/>
              </a:solidFill>
              <a:effectLst/>
              <a:uFillTx/>
              <a:latin typeface="Arial"/>
            </a:endParaRPr>
          </a:p>
        </p:txBody>
      </p:sp>
      <p:sp>
        <p:nvSpPr>
          <p:cNvPr id="176" name="TextBox 15"/>
          <p:cNvSpPr/>
          <p:nvPr/>
        </p:nvSpPr>
        <p:spPr>
          <a:xfrm>
            <a:off x="777240" y="4389120"/>
            <a:ext cx="10514880" cy="4107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1" u="none" strike="noStrike">
                <a:solidFill>
                  <a:srgbClr val="69676E"/>
                </a:solidFill>
                <a:effectLst/>
                <a:uFillTx/>
                <a:latin typeface="Aptos"/>
              </a:rPr>
              <a:t>Revenue channels are possibilities to evaluate, not confirmed or current revenue.</a:t>
            </a:r>
            <a:endParaRPr lang="en-US" sz="1300" b="0" u="none" strike="noStrike">
              <a:solidFill>
                <a:srgbClr val="000000"/>
              </a:solidFill>
              <a:effectLst/>
              <a:uFillTx/>
              <a:latin typeface="Arial"/>
            </a:endParaRPr>
          </a:p>
        </p:txBody>
      </p:sp>
      <p:sp>
        <p:nvSpPr>
          <p:cNvPr id="177" name="TextBox 16"/>
          <p:cNvSpPr/>
          <p:nvPr/>
        </p:nvSpPr>
        <p:spPr>
          <a:xfrm>
            <a:off x="658440" y="6510600"/>
            <a:ext cx="5028480" cy="1638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800" b="1" u="none" strike="noStrike">
                <a:solidFill>
                  <a:srgbClr val="69676E"/>
                </a:solidFill>
                <a:effectLst/>
                <a:uFillTx/>
                <a:latin typeface="Aptos"/>
              </a:rPr>
              <a:t>THE SEX APPEAL  •  PITCH DECK</a:t>
            </a:r>
            <a:endParaRPr lang="en-US" sz="800" b="0" u="none" strike="noStrike">
              <a:solidFill>
                <a:srgbClr val="000000"/>
              </a:solidFill>
              <a:effectLst/>
              <a:uFillTx/>
              <a:latin typeface="Arial"/>
            </a:endParaRPr>
          </a:p>
        </p:txBody>
      </p:sp>
      <p:sp>
        <p:nvSpPr>
          <p:cNvPr id="178" name="TextBox 17"/>
          <p:cNvSpPr/>
          <p:nvPr/>
        </p:nvSpPr>
        <p:spPr>
          <a:xfrm>
            <a:off x="11109960" y="6492240"/>
            <a:ext cx="410760" cy="18216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900" b="1" u="none" strike="noStrike">
                <a:solidFill>
                  <a:srgbClr val="69676E"/>
                </a:solidFill>
                <a:effectLst/>
                <a:uFillTx/>
                <a:latin typeface="Aptos"/>
              </a:rPr>
              <a:t>09</a:t>
            </a:r>
            <a:endParaRPr lang="en-US" sz="9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2232B"/>
        </a:solidFill>
      </p:bgPr>
    </p:bg>
    <p:spTree>
      <p:nvGrpSpPr>
        <p:cNvPr id="1" name=""/>
        <p:cNvGrpSpPr/>
        <p:nvPr/>
      </p:nvGrpSpPr>
      <p:grpSpPr>
        <a:xfrm>
          <a:off x="0" y="0"/>
          <a:ext cx="0" cy="0"/>
          <a:chOff x="0" y="0"/>
          <a:chExt cx="0" cy="0"/>
        </a:xfrm>
      </p:grpSpPr>
      <p:sp>
        <p:nvSpPr>
          <p:cNvPr id="179" name="TextBox 1"/>
          <p:cNvSpPr/>
          <p:nvPr/>
        </p:nvSpPr>
        <p:spPr>
          <a:xfrm>
            <a:off x="640080" y="438840"/>
            <a:ext cx="10880640" cy="59364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3000" b="1" u="none" strike="noStrike">
                <a:solidFill>
                  <a:srgbClr val="FFFFFF"/>
                </a:solidFill>
                <a:effectLst/>
                <a:uFillTx/>
                <a:latin typeface="Aptos"/>
              </a:rPr>
              <a:t>The $10,000 funding ask</a:t>
            </a:r>
            <a:endParaRPr lang="en-US" sz="3000" b="0" u="none" strike="noStrike">
              <a:solidFill>
                <a:srgbClr val="FFFFFF"/>
              </a:solidFill>
              <a:effectLst/>
              <a:uFillTx/>
              <a:latin typeface="Arial"/>
            </a:endParaRPr>
          </a:p>
        </p:txBody>
      </p:sp>
      <p:sp>
        <p:nvSpPr>
          <p:cNvPr id="180" name="TextBox 2"/>
          <p:cNvSpPr/>
          <p:nvPr/>
        </p:nvSpPr>
        <p:spPr>
          <a:xfrm>
            <a:off x="658440" y="1097280"/>
            <a:ext cx="10697760" cy="4381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1" u="none" strike="noStrike">
                <a:solidFill>
                  <a:srgbClr val="E07568"/>
                </a:solidFill>
                <a:effectLst/>
                <a:uFillTx/>
                <a:latin typeface="Aptos"/>
              </a:rPr>
              <a:t>A practical first investment in the website, content, and reach.</a:t>
            </a:r>
            <a:endParaRPr lang="en-US" sz="1400" b="0" u="none" strike="noStrike">
              <a:solidFill>
                <a:srgbClr val="FFFFFF"/>
              </a:solidFill>
              <a:effectLst/>
              <a:uFillTx/>
              <a:latin typeface="Arial"/>
            </a:endParaRPr>
          </a:p>
        </p:txBody>
      </p:sp>
      <p:sp>
        <p:nvSpPr>
          <p:cNvPr id="181" name="TextBox 3"/>
          <p:cNvSpPr/>
          <p:nvPr/>
        </p:nvSpPr>
        <p:spPr>
          <a:xfrm>
            <a:off x="914400" y="1691640"/>
            <a:ext cx="6217200" cy="3193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FFFFFF"/>
                </a:solidFill>
                <a:effectLst/>
                <a:uFillTx/>
                <a:latin typeface="Aptos"/>
              </a:rPr>
              <a:t>Website build, design &amp; accessibility</a:t>
            </a:r>
            <a:endParaRPr lang="en-US" sz="1700" b="0" u="none" strike="noStrike">
              <a:solidFill>
                <a:srgbClr val="FFFFFF"/>
              </a:solidFill>
              <a:effectLst/>
              <a:uFillTx/>
              <a:latin typeface="Arial"/>
            </a:endParaRPr>
          </a:p>
        </p:txBody>
      </p:sp>
      <p:sp>
        <p:nvSpPr>
          <p:cNvPr id="182" name="TextBox 4"/>
          <p:cNvSpPr/>
          <p:nvPr/>
        </p:nvSpPr>
        <p:spPr>
          <a:xfrm>
            <a:off x="7406640" y="1691640"/>
            <a:ext cx="1279440" cy="31932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1700" b="1" u="none" strike="noStrike">
                <a:solidFill>
                  <a:srgbClr val="E07568"/>
                </a:solidFill>
                <a:effectLst/>
                <a:uFillTx/>
                <a:latin typeface="Aptos"/>
              </a:rPr>
              <a:t>$3,500</a:t>
            </a:r>
            <a:endParaRPr lang="en-US" sz="1700" b="0" u="none" strike="noStrike">
              <a:solidFill>
                <a:srgbClr val="FFFFFF"/>
              </a:solidFill>
              <a:effectLst/>
              <a:uFillTx/>
              <a:latin typeface="Arial"/>
            </a:endParaRPr>
          </a:p>
        </p:txBody>
      </p:sp>
      <p:sp>
        <p:nvSpPr>
          <p:cNvPr id="183" name="Rounded Rectangle 5"/>
          <p:cNvSpPr/>
          <p:nvPr/>
        </p:nvSpPr>
        <p:spPr>
          <a:xfrm>
            <a:off x="8961120" y="1746360"/>
            <a:ext cx="2102400" cy="163800"/>
          </a:xfrm>
          <a:prstGeom prst="roundRect">
            <a:avLst>
              <a:gd name="adj" fmla="val 16667"/>
            </a:avLst>
          </a:prstGeom>
          <a:solidFill>
            <a:srgbClr val="4B4953"/>
          </a:solidFill>
          <a:ln>
            <a:solidFill>
              <a:srgbClr val="4B4953"/>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84" name="Rounded Rectangle 6"/>
          <p:cNvSpPr/>
          <p:nvPr/>
        </p:nvSpPr>
        <p:spPr>
          <a:xfrm>
            <a:off x="8961120" y="1746360"/>
            <a:ext cx="2102400" cy="163800"/>
          </a:xfrm>
          <a:prstGeom prst="roundRect">
            <a:avLst>
              <a:gd name="adj" fmla="val 16667"/>
            </a:avLst>
          </a:prstGeom>
          <a:solidFill>
            <a:srgbClr val="E07568"/>
          </a:solidFill>
          <a:ln>
            <a:solidFill>
              <a:srgbClr val="E07568"/>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85" name="TextBox 7"/>
          <p:cNvSpPr/>
          <p:nvPr/>
        </p:nvSpPr>
        <p:spPr>
          <a:xfrm>
            <a:off x="914400" y="2404800"/>
            <a:ext cx="6217200" cy="3193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FFFFFF"/>
                </a:solidFill>
                <a:effectLst/>
                <a:uFillTx/>
                <a:latin typeface="Aptos"/>
              </a:rPr>
              <a:t>Editorial content &amp; expert contributions</a:t>
            </a:r>
            <a:endParaRPr lang="en-US" sz="1700" b="0" u="none" strike="noStrike">
              <a:solidFill>
                <a:srgbClr val="FFFFFF"/>
              </a:solidFill>
              <a:effectLst/>
              <a:uFillTx/>
              <a:latin typeface="Arial"/>
            </a:endParaRPr>
          </a:p>
        </p:txBody>
      </p:sp>
      <p:sp>
        <p:nvSpPr>
          <p:cNvPr id="186" name="TextBox 8"/>
          <p:cNvSpPr/>
          <p:nvPr/>
        </p:nvSpPr>
        <p:spPr>
          <a:xfrm>
            <a:off x="7406640" y="2404800"/>
            <a:ext cx="1279440" cy="31932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1700" b="1" u="none" strike="noStrike">
                <a:solidFill>
                  <a:srgbClr val="E07568"/>
                </a:solidFill>
                <a:effectLst/>
                <a:uFillTx/>
                <a:latin typeface="Aptos"/>
              </a:rPr>
              <a:t>$2,500</a:t>
            </a:r>
            <a:endParaRPr lang="en-US" sz="1700" b="0" u="none" strike="noStrike">
              <a:solidFill>
                <a:srgbClr val="FFFFFF"/>
              </a:solidFill>
              <a:effectLst/>
              <a:uFillTx/>
              <a:latin typeface="Arial"/>
            </a:endParaRPr>
          </a:p>
        </p:txBody>
      </p:sp>
      <p:sp>
        <p:nvSpPr>
          <p:cNvPr id="187" name="Rounded Rectangle 9"/>
          <p:cNvSpPr/>
          <p:nvPr/>
        </p:nvSpPr>
        <p:spPr>
          <a:xfrm>
            <a:off x="8961120" y="2459880"/>
            <a:ext cx="2102400" cy="163800"/>
          </a:xfrm>
          <a:prstGeom prst="roundRect">
            <a:avLst>
              <a:gd name="adj" fmla="val 16667"/>
            </a:avLst>
          </a:prstGeom>
          <a:solidFill>
            <a:srgbClr val="4B4953"/>
          </a:solidFill>
          <a:ln>
            <a:solidFill>
              <a:srgbClr val="4B4953"/>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88" name="Rounded Rectangle 10"/>
          <p:cNvSpPr/>
          <p:nvPr/>
        </p:nvSpPr>
        <p:spPr>
          <a:xfrm>
            <a:off x="8961120" y="2459880"/>
            <a:ext cx="1501560" cy="163800"/>
          </a:xfrm>
          <a:prstGeom prst="roundRect">
            <a:avLst>
              <a:gd name="adj" fmla="val 16667"/>
            </a:avLst>
          </a:prstGeom>
          <a:solidFill>
            <a:srgbClr val="E07568"/>
          </a:solidFill>
          <a:ln>
            <a:solidFill>
              <a:srgbClr val="E07568"/>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89" name="TextBox 11"/>
          <p:cNvSpPr/>
          <p:nvPr/>
        </p:nvSpPr>
        <p:spPr>
          <a:xfrm>
            <a:off x="914400" y="3117960"/>
            <a:ext cx="6217200" cy="3193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FFFFFF"/>
                </a:solidFill>
                <a:effectLst/>
                <a:uFillTx/>
                <a:latin typeface="Aptos"/>
              </a:rPr>
              <a:t>Marketing &amp; audience development</a:t>
            </a:r>
            <a:endParaRPr lang="en-US" sz="1700" b="0" u="none" strike="noStrike">
              <a:solidFill>
                <a:srgbClr val="FFFFFF"/>
              </a:solidFill>
              <a:effectLst/>
              <a:uFillTx/>
              <a:latin typeface="Arial"/>
            </a:endParaRPr>
          </a:p>
        </p:txBody>
      </p:sp>
      <p:sp>
        <p:nvSpPr>
          <p:cNvPr id="190" name="TextBox 12"/>
          <p:cNvSpPr/>
          <p:nvPr/>
        </p:nvSpPr>
        <p:spPr>
          <a:xfrm>
            <a:off x="7406640" y="3117960"/>
            <a:ext cx="1279440" cy="31932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1700" b="1" u="none" strike="noStrike">
                <a:solidFill>
                  <a:srgbClr val="E07568"/>
                </a:solidFill>
                <a:effectLst/>
                <a:uFillTx/>
                <a:latin typeface="Aptos"/>
              </a:rPr>
              <a:t>$2,000</a:t>
            </a:r>
            <a:endParaRPr lang="en-US" sz="1700" b="0" u="none" strike="noStrike">
              <a:solidFill>
                <a:srgbClr val="FFFFFF"/>
              </a:solidFill>
              <a:effectLst/>
              <a:uFillTx/>
              <a:latin typeface="Arial"/>
            </a:endParaRPr>
          </a:p>
        </p:txBody>
      </p:sp>
      <p:sp>
        <p:nvSpPr>
          <p:cNvPr id="191" name="Rounded Rectangle 13"/>
          <p:cNvSpPr/>
          <p:nvPr/>
        </p:nvSpPr>
        <p:spPr>
          <a:xfrm>
            <a:off x="8961120" y="3173040"/>
            <a:ext cx="2102400" cy="163800"/>
          </a:xfrm>
          <a:prstGeom prst="roundRect">
            <a:avLst>
              <a:gd name="adj" fmla="val 16667"/>
            </a:avLst>
          </a:prstGeom>
          <a:solidFill>
            <a:srgbClr val="4B4953"/>
          </a:solidFill>
          <a:ln>
            <a:solidFill>
              <a:srgbClr val="4B4953"/>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92" name="Rounded Rectangle 14"/>
          <p:cNvSpPr/>
          <p:nvPr/>
        </p:nvSpPr>
        <p:spPr>
          <a:xfrm>
            <a:off x="8961120" y="3173040"/>
            <a:ext cx="1200960" cy="163800"/>
          </a:xfrm>
          <a:prstGeom prst="roundRect">
            <a:avLst>
              <a:gd name="adj" fmla="val 16667"/>
            </a:avLst>
          </a:prstGeom>
          <a:solidFill>
            <a:srgbClr val="E07568"/>
          </a:solidFill>
          <a:ln>
            <a:solidFill>
              <a:srgbClr val="E07568"/>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93" name="TextBox 15"/>
          <p:cNvSpPr/>
          <p:nvPr/>
        </p:nvSpPr>
        <p:spPr>
          <a:xfrm>
            <a:off x="914400" y="3831480"/>
            <a:ext cx="6217200" cy="3193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FFFFFF"/>
                </a:solidFill>
                <a:effectLst/>
                <a:uFillTx/>
                <a:latin typeface="Aptos"/>
              </a:rPr>
              <a:t>Tools, hosting &amp; essential operations</a:t>
            </a:r>
            <a:endParaRPr lang="en-US" sz="1700" b="0" u="none" strike="noStrike">
              <a:solidFill>
                <a:srgbClr val="FFFFFF"/>
              </a:solidFill>
              <a:effectLst/>
              <a:uFillTx/>
              <a:latin typeface="Arial"/>
            </a:endParaRPr>
          </a:p>
        </p:txBody>
      </p:sp>
      <p:sp>
        <p:nvSpPr>
          <p:cNvPr id="194" name="TextBox 16"/>
          <p:cNvSpPr/>
          <p:nvPr/>
        </p:nvSpPr>
        <p:spPr>
          <a:xfrm>
            <a:off x="7406640" y="3831480"/>
            <a:ext cx="1279440" cy="31932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1700" b="1" u="none" strike="noStrike">
                <a:solidFill>
                  <a:srgbClr val="E07568"/>
                </a:solidFill>
                <a:effectLst/>
                <a:uFillTx/>
                <a:latin typeface="Aptos"/>
              </a:rPr>
              <a:t>$1,000</a:t>
            </a:r>
            <a:endParaRPr lang="en-US" sz="1700" b="0" u="none" strike="noStrike">
              <a:solidFill>
                <a:srgbClr val="FFFFFF"/>
              </a:solidFill>
              <a:effectLst/>
              <a:uFillTx/>
              <a:latin typeface="Arial"/>
            </a:endParaRPr>
          </a:p>
        </p:txBody>
      </p:sp>
      <p:sp>
        <p:nvSpPr>
          <p:cNvPr id="195" name="Rounded Rectangle 17"/>
          <p:cNvSpPr/>
          <p:nvPr/>
        </p:nvSpPr>
        <p:spPr>
          <a:xfrm>
            <a:off x="8961120" y="3886200"/>
            <a:ext cx="2102400" cy="163800"/>
          </a:xfrm>
          <a:prstGeom prst="roundRect">
            <a:avLst>
              <a:gd name="adj" fmla="val 16667"/>
            </a:avLst>
          </a:prstGeom>
          <a:solidFill>
            <a:srgbClr val="4B4953"/>
          </a:solidFill>
          <a:ln>
            <a:solidFill>
              <a:srgbClr val="4B4953"/>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96" name="Rounded Rectangle 18"/>
          <p:cNvSpPr/>
          <p:nvPr/>
        </p:nvSpPr>
        <p:spPr>
          <a:xfrm>
            <a:off x="8961120" y="3886200"/>
            <a:ext cx="600120" cy="163800"/>
          </a:xfrm>
          <a:prstGeom prst="roundRect">
            <a:avLst>
              <a:gd name="adj" fmla="val 16667"/>
            </a:avLst>
          </a:prstGeom>
          <a:solidFill>
            <a:srgbClr val="E07568"/>
          </a:solidFill>
          <a:ln>
            <a:solidFill>
              <a:srgbClr val="E07568"/>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197" name="TextBox 19"/>
          <p:cNvSpPr/>
          <p:nvPr/>
        </p:nvSpPr>
        <p:spPr>
          <a:xfrm>
            <a:off x="914400" y="4544640"/>
            <a:ext cx="6217200" cy="3193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700" b="1" u="none" strike="noStrike">
                <a:solidFill>
                  <a:srgbClr val="FFFFFF"/>
                </a:solidFill>
                <a:effectLst/>
                <a:uFillTx/>
                <a:latin typeface="Aptos"/>
              </a:rPr>
              <a:t>Contingency / launch needs</a:t>
            </a:r>
            <a:endParaRPr lang="en-US" sz="1700" b="0" u="none" strike="noStrike">
              <a:solidFill>
                <a:srgbClr val="FFFFFF"/>
              </a:solidFill>
              <a:effectLst/>
              <a:uFillTx/>
              <a:latin typeface="Arial"/>
            </a:endParaRPr>
          </a:p>
        </p:txBody>
      </p:sp>
      <p:sp>
        <p:nvSpPr>
          <p:cNvPr id="198" name="TextBox 20"/>
          <p:cNvSpPr/>
          <p:nvPr/>
        </p:nvSpPr>
        <p:spPr>
          <a:xfrm>
            <a:off x="7406640" y="4544640"/>
            <a:ext cx="1279440" cy="31932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1700" b="1" u="none" strike="noStrike">
                <a:solidFill>
                  <a:srgbClr val="E07568"/>
                </a:solidFill>
                <a:effectLst/>
                <a:uFillTx/>
                <a:latin typeface="Aptos"/>
              </a:rPr>
              <a:t>$1,000</a:t>
            </a:r>
            <a:endParaRPr lang="en-US" sz="1700" b="0" u="none" strike="noStrike">
              <a:solidFill>
                <a:srgbClr val="FFFFFF"/>
              </a:solidFill>
              <a:effectLst/>
              <a:uFillTx/>
              <a:latin typeface="Arial"/>
            </a:endParaRPr>
          </a:p>
        </p:txBody>
      </p:sp>
      <p:sp>
        <p:nvSpPr>
          <p:cNvPr id="199" name="Rounded Rectangle 21"/>
          <p:cNvSpPr/>
          <p:nvPr/>
        </p:nvSpPr>
        <p:spPr>
          <a:xfrm>
            <a:off x="8961120" y="4599360"/>
            <a:ext cx="2102400" cy="163800"/>
          </a:xfrm>
          <a:prstGeom prst="roundRect">
            <a:avLst>
              <a:gd name="adj" fmla="val 16667"/>
            </a:avLst>
          </a:prstGeom>
          <a:solidFill>
            <a:srgbClr val="4B4953"/>
          </a:solidFill>
          <a:ln>
            <a:solidFill>
              <a:srgbClr val="4B4953"/>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200" name="Rounded Rectangle 22"/>
          <p:cNvSpPr/>
          <p:nvPr/>
        </p:nvSpPr>
        <p:spPr>
          <a:xfrm>
            <a:off x="8961120" y="4599360"/>
            <a:ext cx="600120" cy="163800"/>
          </a:xfrm>
          <a:prstGeom prst="roundRect">
            <a:avLst>
              <a:gd name="adj" fmla="val 16667"/>
            </a:avLst>
          </a:prstGeom>
          <a:solidFill>
            <a:srgbClr val="E07568"/>
          </a:solidFill>
          <a:ln>
            <a:solidFill>
              <a:srgbClr val="E07568"/>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201" name="TextBox 23"/>
          <p:cNvSpPr/>
          <p:nvPr/>
        </p:nvSpPr>
        <p:spPr>
          <a:xfrm>
            <a:off x="868680" y="5623560"/>
            <a:ext cx="10514880" cy="4107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200" b="0" u="none" strike="noStrike">
                <a:solidFill>
                  <a:srgbClr val="DCD5D9"/>
                </a:solidFill>
                <a:effectLst/>
                <a:uFillTx/>
                <a:latin typeface="Aptos"/>
              </a:rPr>
              <a:t>Illustrative allocation for planning; amounts can be adjusted to match actual quotes and grant restrictions.</a:t>
            </a:r>
            <a:endParaRPr lang="en-US" sz="1200" b="0" u="none" strike="noStrike">
              <a:solidFill>
                <a:srgbClr val="FFFFFF"/>
              </a:solidFill>
              <a:effectLst/>
              <a:uFillTx/>
              <a:latin typeface="Arial"/>
            </a:endParaRPr>
          </a:p>
        </p:txBody>
      </p:sp>
      <p:sp>
        <p:nvSpPr>
          <p:cNvPr id="202" name="TextBox 24"/>
          <p:cNvSpPr/>
          <p:nvPr/>
        </p:nvSpPr>
        <p:spPr>
          <a:xfrm>
            <a:off x="658440" y="6510600"/>
            <a:ext cx="5028480" cy="1638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800" b="1" u="none" strike="noStrike">
                <a:solidFill>
                  <a:srgbClr val="DCD5D9"/>
                </a:solidFill>
                <a:effectLst/>
                <a:uFillTx/>
                <a:latin typeface="Aptos"/>
              </a:rPr>
              <a:t>THE SEX APPEAL  •  PITCH DECK</a:t>
            </a:r>
            <a:endParaRPr lang="en-US" sz="800" b="0" u="none" strike="noStrike">
              <a:solidFill>
                <a:srgbClr val="FFFFFF"/>
              </a:solidFill>
              <a:effectLst/>
              <a:uFillTx/>
              <a:latin typeface="Arial"/>
            </a:endParaRPr>
          </a:p>
        </p:txBody>
      </p:sp>
      <p:sp>
        <p:nvSpPr>
          <p:cNvPr id="203" name="TextBox 25"/>
          <p:cNvSpPr/>
          <p:nvPr/>
        </p:nvSpPr>
        <p:spPr>
          <a:xfrm>
            <a:off x="11109960" y="6492240"/>
            <a:ext cx="410760" cy="18216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900" b="1" u="none" strike="noStrike">
                <a:solidFill>
                  <a:srgbClr val="DCD5D9"/>
                </a:solidFill>
                <a:effectLst/>
                <a:uFillTx/>
                <a:latin typeface="Aptos"/>
              </a:rPr>
              <a:t>10</a:t>
            </a:r>
            <a:endParaRPr lang="en-US" sz="9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AF6EF"/>
        </a:solidFill>
      </p:bgPr>
    </p:bg>
    <p:spTree>
      <p:nvGrpSpPr>
        <p:cNvPr id="1" name=""/>
        <p:cNvGrpSpPr/>
        <p:nvPr/>
      </p:nvGrpSpPr>
      <p:grpSpPr>
        <a:xfrm>
          <a:off x="0" y="0"/>
          <a:ext cx="0" cy="0"/>
          <a:chOff x="0" y="0"/>
          <a:chExt cx="0" cy="0"/>
        </a:xfrm>
      </p:grpSpPr>
      <p:sp>
        <p:nvSpPr>
          <p:cNvPr id="204" name="TextBox 1"/>
          <p:cNvSpPr/>
          <p:nvPr/>
        </p:nvSpPr>
        <p:spPr>
          <a:xfrm>
            <a:off x="640080" y="438840"/>
            <a:ext cx="10880640" cy="59364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3000" b="1" u="none" strike="noStrike">
                <a:solidFill>
                  <a:srgbClr val="22232B"/>
                </a:solidFill>
                <a:effectLst/>
                <a:uFillTx/>
                <a:latin typeface="Aptos"/>
              </a:rPr>
              <a:t>First-stage milestones</a:t>
            </a:r>
            <a:endParaRPr lang="en-US" sz="3000" b="0" u="none" strike="noStrike">
              <a:solidFill>
                <a:srgbClr val="000000"/>
              </a:solidFill>
              <a:effectLst/>
              <a:uFillTx/>
              <a:latin typeface="Arial"/>
            </a:endParaRPr>
          </a:p>
        </p:txBody>
      </p:sp>
      <p:sp>
        <p:nvSpPr>
          <p:cNvPr id="205" name="TextBox 2"/>
          <p:cNvSpPr/>
          <p:nvPr/>
        </p:nvSpPr>
        <p:spPr>
          <a:xfrm>
            <a:off x="658440" y="1097280"/>
            <a:ext cx="10697760" cy="4381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1" u="none" strike="noStrike">
                <a:solidFill>
                  <a:srgbClr val="67395B"/>
                </a:solidFill>
                <a:effectLst/>
                <a:uFillTx/>
                <a:latin typeface="Aptos"/>
              </a:rPr>
              <a:t>Use the funding to move from concept toward a measurable launch.</a:t>
            </a:r>
            <a:endParaRPr lang="en-US" sz="1400" b="0" u="none" strike="noStrike">
              <a:solidFill>
                <a:srgbClr val="000000"/>
              </a:solidFill>
              <a:effectLst/>
              <a:uFillTx/>
              <a:latin typeface="Arial"/>
            </a:endParaRPr>
          </a:p>
        </p:txBody>
      </p:sp>
      <p:sp>
        <p:nvSpPr>
          <p:cNvPr id="206" name="Oval 3"/>
          <p:cNvSpPr/>
          <p:nvPr/>
        </p:nvSpPr>
        <p:spPr>
          <a:xfrm>
            <a:off x="822960" y="1828800"/>
            <a:ext cx="685080" cy="685080"/>
          </a:xfrm>
          <a:prstGeom prst="ellipse">
            <a:avLst/>
          </a:prstGeom>
          <a:solidFill>
            <a:srgbClr val="E07568"/>
          </a:solidFill>
          <a:ln>
            <a:solidFill>
              <a:srgbClr val="E07568"/>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207" name="TextBox 4"/>
          <p:cNvSpPr/>
          <p:nvPr/>
        </p:nvSpPr>
        <p:spPr>
          <a:xfrm>
            <a:off x="822960" y="2030040"/>
            <a:ext cx="685080" cy="182160"/>
          </a:xfrm>
          <a:prstGeom prst="rect">
            <a:avLst/>
          </a:prstGeom>
          <a:noFill/>
          <a:ln w="0">
            <a:noFill/>
          </a:ln>
        </p:spPr>
        <p:style>
          <a:lnRef idx="0"/>
          <a:fillRef idx="0"/>
          <a:effectRef idx="0"/>
          <a:fontRef idx="minor"/>
        </p:style>
        <p:txBody>
          <a:bodyPr lIns="45720" tIns="45000" rIns="45720" bIns="45000" anchor="t">
            <a:spAutoFit/>
          </a:bodyPr>
          <a:p>
            <a:pPr algn="ctr" defTabSz="457200">
              <a:lnSpc>
                <a:spcPct val="100000"/>
              </a:lnSpc>
            </a:pPr>
            <a:r>
              <a:rPr lang="en-US" sz="1300" b="1" u="none" strike="noStrike">
                <a:solidFill>
                  <a:srgbClr val="FFFFFF"/>
                </a:solidFill>
                <a:effectLst/>
                <a:uFillTx/>
                <a:latin typeface="Aptos"/>
              </a:rPr>
              <a:t>01</a:t>
            </a:r>
            <a:endParaRPr lang="en-US" sz="1300" b="0" u="none" strike="noStrike">
              <a:solidFill>
                <a:srgbClr val="000000"/>
              </a:solidFill>
              <a:effectLst/>
              <a:uFillTx/>
              <a:latin typeface="Arial"/>
            </a:endParaRPr>
          </a:p>
        </p:txBody>
      </p:sp>
      <p:sp>
        <p:nvSpPr>
          <p:cNvPr id="208" name="TextBox 5"/>
          <p:cNvSpPr/>
          <p:nvPr/>
        </p:nvSpPr>
        <p:spPr>
          <a:xfrm>
            <a:off x="731520" y="2743200"/>
            <a:ext cx="2559600" cy="4107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2000" b="1" u="none" strike="noStrike">
                <a:solidFill>
                  <a:srgbClr val="22232B"/>
                </a:solidFill>
                <a:effectLst/>
                <a:uFillTx/>
                <a:latin typeface="Aptos"/>
              </a:rPr>
              <a:t>Build</a:t>
            </a:r>
            <a:endParaRPr lang="en-US" sz="2000" b="0" u="none" strike="noStrike">
              <a:solidFill>
                <a:srgbClr val="000000"/>
              </a:solidFill>
              <a:effectLst/>
              <a:uFillTx/>
              <a:latin typeface="Arial"/>
            </a:endParaRPr>
          </a:p>
        </p:txBody>
      </p:sp>
      <p:sp>
        <p:nvSpPr>
          <p:cNvPr id="209" name="TextBox 6"/>
          <p:cNvSpPr/>
          <p:nvPr/>
        </p:nvSpPr>
        <p:spPr>
          <a:xfrm>
            <a:off x="731520" y="3273480"/>
            <a:ext cx="2513880" cy="15537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0" u="none" strike="noStrike">
                <a:solidFill>
                  <a:srgbClr val="69676E"/>
                </a:solidFill>
                <a:effectLst/>
                <a:uFillTx/>
                <a:latin typeface="Aptos"/>
              </a:rPr>
              <a:t>Publish a clear, accessible website with core pages and editorial standards.</a:t>
            </a:r>
            <a:endParaRPr lang="en-US" sz="1400" b="0" u="none" strike="noStrike">
              <a:solidFill>
                <a:srgbClr val="000000"/>
              </a:solidFill>
              <a:effectLst/>
              <a:uFillTx/>
              <a:latin typeface="Arial"/>
            </a:endParaRPr>
          </a:p>
        </p:txBody>
      </p:sp>
      <p:sp>
        <p:nvSpPr>
          <p:cNvPr id="210" name="Oval 7"/>
          <p:cNvSpPr/>
          <p:nvPr/>
        </p:nvSpPr>
        <p:spPr>
          <a:xfrm>
            <a:off x="3703320" y="1828800"/>
            <a:ext cx="685080" cy="685080"/>
          </a:xfrm>
          <a:prstGeom prst="ellipse">
            <a:avLst/>
          </a:prstGeom>
          <a:solidFill>
            <a:srgbClr val="67395B"/>
          </a:solidFill>
          <a:ln>
            <a:solidFill>
              <a:srgbClr val="67395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211" name="TextBox 8"/>
          <p:cNvSpPr/>
          <p:nvPr/>
        </p:nvSpPr>
        <p:spPr>
          <a:xfrm>
            <a:off x="3703320" y="2030040"/>
            <a:ext cx="685080" cy="182160"/>
          </a:xfrm>
          <a:prstGeom prst="rect">
            <a:avLst/>
          </a:prstGeom>
          <a:noFill/>
          <a:ln w="0">
            <a:noFill/>
          </a:ln>
        </p:spPr>
        <p:style>
          <a:lnRef idx="0"/>
          <a:fillRef idx="0"/>
          <a:effectRef idx="0"/>
          <a:fontRef idx="minor"/>
        </p:style>
        <p:txBody>
          <a:bodyPr lIns="45720" tIns="45000" rIns="45720" bIns="45000" anchor="t">
            <a:spAutoFit/>
          </a:bodyPr>
          <a:p>
            <a:pPr algn="ctr" defTabSz="457200">
              <a:lnSpc>
                <a:spcPct val="100000"/>
              </a:lnSpc>
            </a:pPr>
            <a:r>
              <a:rPr lang="en-US" sz="1300" b="1" u="none" strike="noStrike">
                <a:solidFill>
                  <a:srgbClr val="FFFFFF"/>
                </a:solidFill>
                <a:effectLst/>
                <a:uFillTx/>
                <a:latin typeface="Aptos"/>
              </a:rPr>
              <a:t>02</a:t>
            </a:r>
            <a:endParaRPr lang="en-US" sz="1300" b="0" u="none" strike="noStrike">
              <a:solidFill>
                <a:srgbClr val="000000"/>
              </a:solidFill>
              <a:effectLst/>
              <a:uFillTx/>
              <a:latin typeface="Arial"/>
            </a:endParaRPr>
          </a:p>
        </p:txBody>
      </p:sp>
      <p:sp>
        <p:nvSpPr>
          <p:cNvPr id="212" name="TextBox 9"/>
          <p:cNvSpPr/>
          <p:nvPr/>
        </p:nvSpPr>
        <p:spPr>
          <a:xfrm>
            <a:off x="3611880" y="2743200"/>
            <a:ext cx="2559600" cy="4107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2000" b="1" u="none" strike="noStrike">
                <a:solidFill>
                  <a:srgbClr val="22232B"/>
                </a:solidFill>
                <a:effectLst/>
                <a:uFillTx/>
                <a:latin typeface="Aptos"/>
              </a:rPr>
              <a:t>Create</a:t>
            </a:r>
            <a:endParaRPr lang="en-US" sz="2000" b="0" u="none" strike="noStrike">
              <a:solidFill>
                <a:srgbClr val="000000"/>
              </a:solidFill>
              <a:effectLst/>
              <a:uFillTx/>
              <a:latin typeface="Arial"/>
            </a:endParaRPr>
          </a:p>
        </p:txBody>
      </p:sp>
      <p:sp>
        <p:nvSpPr>
          <p:cNvPr id="213" name="TextBox 10"/>
          <p:cNvSpPr/>
          <p:nvPr/>
        </p:nvSpPr>
        <p:spPr>
          <a:xfrm>
            <a:off x="3611880" y="3273480"/>
            <a:ext cx="2513880" cy="15537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0" u="none" strike="noStrike">
                <a:solidFill>
                  <a:srgbClr val="69676E"/>
                </a:solidFill>
                <a:effectLst/>
                <a:uFillTx/>
                <a:latin typeface="Aptos"/>
              </a:rPr>
              <a:t>Develop an initial library of useful, carefully reviewed articles and resources.</a:t>
            </a:r>
            <a:endParaRPr lang="en-US" sz="1400" b="0" u="none" strike="noStrike">
              <a:solidFill>
                <a:srgbClr val="000000"/>
              </a:solidFill>
              <a:effectLst/>
              <a:uFillTx/>
              <a:latin typeface="Arial"/>
            </a:endParaRPr>
          </a:p>
        </p:txBody>
      </p:sp>
      <p:sp>
        <p:nvSpPr>
          <p:cNvPr id="214" name="Oval 11"/>
          <p:cNvSpPr/>
          <p:nvPr/>
        </p:nvSpPr>
        <p:spPr>
          <a:xfrm>
            <a:off x="6583680" y="1828800"/>
            <a:ext cx="685080" cy="685080"/>
          </a:xfrm>
          <a:prstGeom prst="ellipse">
            <a:avLst/>
          </a:prstGeom>
          <a:solidFill>
            <a:srgbClr val="8B9E8B"/>
          </a:solidFill>
          <a:ln>
            <a:solidFill>
              <a:srgbClr val="8B9E8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215" name="TextBox 12"/>
          <p:cNvSpPr/>
          <p:nvPr/>
        </p:nvSpPr>
        <p:spPr>
          <a:xfrm>
            <a:off x="6583680" y="2030040"/>
            <a:ext cx="685080" cy="182160"/>
          </a:xfrm>
          <a:prstGeom prst="rect">
            <a:avLst/>
          </a:prstGeom>
          <a:noFill/>
          <a:ln w="0">
            <a:noFill/>
          </a:ln>
        </p:spPr>
        <p:style>
          <a:lnRef idx="0"/>
          <a:fillRef idx="0"/>
          <a:effectRef idx="0"/>
          <a:fontRef idx="minor"/>
        </p:style>
        <p:txBody>
          <a:bodyPr lIns="45720" tIns="45000" rIns="45720" bIns="45000" anchor="t">
            <a:spAutoFit/>
          </a:bodyPr>
          <a:p>
            <a:pPr algn="ctr" defTabSz="457200">
              <a:lnSpc>
                <a:spcPct val="100000"/>
              </a:lnSpc>
            </a:pPr>
            <a:r>
              <a:rPr lang="en-US" sz="1300" b="1" u="none" strike="noStrike">
                <a:solidFill>
                  <a:srgbClr val="FFFFFF"/>
                </a:solidFill>
                <a:effectLst/>
                <a:uFillTx/>
                <a:latin typeface="Aptos"/>
              </a:rPr>
              <a:t>03</a:t>
            </a:r>
            <a:endParaRPr lang="en-US" sz="1300" b="0" u="none" strike="noStrike">
              <a:solidFill>
                <a:srgbClr val="000000"/>
              </a:solidFill>
              <a:effectLst/>
              <a:uFillTx/>
              <a:latin typeface="Arial"/>
            </a:endParaRPr>
          </a:p>
        </p:txBody>
      </p:sp>
      <p:sp>
        <p:nvSpPr>
          <p:cNvPr id="216" name="TextBox 13"/>
          <p:cNvSpPr/>
          <p:nvPr/>
        </p:nvSpPr>
        <p:spPr>
          <a:xfrm>
            <a:off x="6492240" y="2743200"/>
            <a:ext cx="2559600" cy="4107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2000" b="1" u="none" strike="noStrike">
                <a:solidFill>
                  <a:srgbClr val="22232B"/>
                </a:solidFill>
                <a:effectLst/>
                <a:uFillTx/>
                <a:latin typeface="Aptos"/>
              </a:rPr>
              <a:t>Connect</a:t>
            </a:r>
            <a:endParaRPr lang="en-US" sz="2000" b="0" u="none" strike="noStrike">
              <a:solidFill>
                <a:srgbClr val="000000"/>
              </a:solidFill>
              <a:effectLst/>
              <a:uFillTx/>
              <a:latin typeface="Arial"/>
            </a:endParaRPr>
          </a:p>
        </p:txBody>
      </p:sp>
      <p:sp>
        <p:nvSpPr>
          <p:cNvPr id="217" name="TextBox 14"/>
          <p:cNvSpPr/>
          <p:nvPr/>
        </p:nvSpPr>
        <p:spPr>
          <a:xfrm>
            <a:off x="6492240" y="3273480"/>
            <a:ext cx="2513880" cy="15537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0" u="none" strike="noStrike">
                <a:solidFill>
                  <a:srgbClr val="69676E"/>
                </a:solidFill>
                <a:effectLst/>
                <a:uFillTx/>
                <a:latin typeface="Aptos"/>
              </a:rPr>
              <a:t>Begin audience-building through a consistent content and marketing plan.</a:t>
            </a:r>
            <a:endParaRPr lang="en-US" sz="1400" b="0" u="none" strike="noStrike">
              <a:solidFill>
                <a:srgbClr val="000000"/>
              </a:solidFill>
              <a:effectLst/>
              <a:uFillTx/>
              <a:latin typeface="Arial"/>
            </a:endParaRPr>
          </a:p>
        </p:txBody>
      </p:sp>
      <p:sp>
        <p:nvSpPr>
          <p:cNvPr id="218" name="Oval 15"/>
          <p:cNvSpPr/>
          <p:nvPr/>
        </p:nvSpPr>
        <p:spPr>
          <a:xfrm>
            <a:off x="9464040" y="1828800"/>
            <a:ext cx="685080" cy="685080"/>
          </a:xfrm>
          <a:prstGeom prst="ellipse">
            <a:avLst/>
          </a:prstGeom>
          <a:solidFill>
            <a:srgbClr val="22232B"/>
          </a:solidFill>
          <a:ln>
            <a:solidFill>
              <a:srgbClr val="22232B"/>
            </a:solidFill>
            <a:round/>
          </a:ln>
          <a:effectLst>
            <a:outerShdw blurRad="39960" dir="5400000" dist="2304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p>
            <a:pPr/>
            <a:endParaRPr lang="en-US" sz="1800" b="0" u="none" strike="noStrike">
              <a:solidFill>
                <a:schemeClr val="lt1"/>
              </a:solidFill>
              <a:effectLst/>
              <a:uFillTx/>
              <a:latin typeface="Calibri"/>
            </a:endParaRPr>
          </a:p>
        </p:txBody>
      </p:sp>
      <p:sp>
        <p:nvSpPr>
          <p:cNvPr id="219" name="TextBox 16"/>
          <p:cNvSpPr/>
          <p:nvPr/>
        </p:nvSpPr>
        <p:spPr>
          <a:xfrm>
            <a:off x="9464040" y="2030040"/>
            <a:ext cx="685080" cy="182160"/>
          </a:xfrm>
          <a:prstGeom prst="rect">
            <a:avLst/>
          </a:prstGeom>
          <a:noFill/>
          <a:ln w="0">
            <a:noFill/>
          </a:ln>
        </p:spPr>
        <p:style>
          <a:lnRef idx="0"/>
          <a:fillRef idx="0"/>
          <a:effectRef idx="0"/>
          <a:fontRef idx="minor"/>
        </p:style>
        <p:txBody>
          <a:bodyPr lIns="45720" tIns="45000" rIns="45720" bIns="45000" anchor="t">
            <a:spAutoFit/>
          </a:bodyPr>
          <a:p>
            <a:pPr algn="ctr" defTabSz="457200">
              <a:lnSpc>
                <a:spcPct val="100000"/>
              </a:lnSpc>
            </a:pPr>
            <a:r>
              <a:rPr lang="en-US" sz="1300" b="1" u="none" strike="noStrike">
                <a:solidFill>
                  <a:srgbClr val="FFFFFF"/>
                </a:solidFill>
                <a:effectLst/>
                <a:uFillTx/>
                <a:latin typeface="Aptos"/>
              </a:rPr>
              <a:t>04</a:t>
            </a:r>
            <a:endParaRPr lang="en-US" sz="1300" b="0" u="none" strike="noStrike">
              <a:solidFill>
                <a:srgbClr val="000000"/>
              </a:solidFill>
              <a:effectLst/>
              <a:uFillTx/>
              <a:latin typeface="Arial"/>
            </a:endParaRPr>
          </a:p>
        </p:txBody>
      </p:sp>
      <p:sp>
        <p:nvSpPr>
          <p:cNvPr id="220" name="TextBox 17"/>
          <p:cNvSpPr/>
          <p:nvPr/>
        </p:nvSpPr>
        <p:spPr>
          <a:xfrm>
            <a:off x="9372600" y="2743200"/>
            <a:ext cx="2559600" cy="4107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2000" b="1" u="none" strike="noStrike">
                <a:solidFill>
                  <a:srgbClr val="22232B"/>
                </a:solidFill>
                <a:effectLst/>
                <a:uFillTx/>
                <a:latin typeface="Aptos"/>
              </a:rPr>
              <a:t>Measure</a:t>
            </a:r>
            <a:endParaRPr lang="en-US" sz="2000" b="0" u="none" strike="noStrike">
              <a:solidFill>
                <a:srgbClr val="000000"/>
              </a:solidFill>
              <a:effectLst/>
              <a:uFillTx/>
              <a:latin typeface="Arial"/>
            </a:endParaRPr>
          </a:p>
        </p:txBody>
      </p:sp>
      <p:sp>
        <p:nvSpPr>
          <p:cNvPr id="221" name="TextBox 18"/>
          <p:cNvSpPr/>
          <p:nvPr/>
        </p:nvSpPr>
        <p:spPr>
          <a:xfrm>
            <a:off x="9372600" y="3273480"/>
            <a:ext cx="2513880" cy="15537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400" b="0" u="none" strike="noStrike">
                <a:solidFill>
                  <a:srgbClr val="69676E"/>
                </a:solidFill>
                <a:effectLst/>
                <a:uFillTx/>
                <a:latin typeface="Aptos"/>
              </a:rPr>
              <a:t>Track traffic, engagement, reader feedback, and content performance to guide iteration.</a:t>
            </a:r>
            <a:endParaRPr lang="en-US" sz="1400" b="0" u="none" strike="noStrike">
              <a:solidFill>
                <a:srgbClr val="000000"/>
              </a:solidFill>
              <a:effectLst/>
              <a:uFillTx/>
              <a:latin typeface="Arial"/>
            </a:endParaRPr>
          </a:p>
        </p:txBody>
      </p:sp>
      <p:sp>
        <p:nvSpPr>
          <p:cNvPr id="222" name="TextBox 19"/>
          <p:cNvSpPr/>
          <p:nvPr/>
        </p:nvSpPr>
        <p:spPr>
          <a:xfrm>
            <a:off x="777240" y="5394960"/>
            <a:ext cx="10423440" cy="5022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1" u="none" strike="noStrike">
                <a:solidFill>
                  <a:srgbClr val="67395B"/>
                </a:solidFill>
                <a:effectLst/>
                <a:uFillTx/>
                <a:latin typeface="Aptos"/>
              </a:rPr>
              <a:t>Specific dates and numeric targets should be set once the development scope and launch schedule are confirmed.</a:t>
            </a:r>
            <a:endParaRPr lang="en-US" sz="1300" b="0" u="none" strike="noStrike">
              <a:solidFill>
                <a:srgbClr val="000000"/>
              </a:solidFill>
              <a:effectLst/>
              <a:uFillTx/>
              <a:latin typeface="Arial"/>
            </a:endParaRPr>
          </a:p>
        </p:txBody>
      </p:sp>
      <p:sp>
        <p:nvSpPr>
          <p:cNvPr id="223" name="TextBox 20"/>
          <p:cNvSpPr/>
          <p:nvPr/>
        </p:nvSpPr>
        <p:spPr>
          <a:xfrm>
            <a:off x="658440" y="6510600"/>
            <a:ext cx="5028480" cy="1638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800" b="1" u="none" strike="noStrike">
                <a:solidFill>
                  <a:srgbClr val="69676E"/>
                </a:solidFill>
                <a:effectLst/>
                <a:uFillTx/>
                <a:latin typeface="Aptos"/>
              </a:rPr>
              <a:t>THE SEX APPEAL  •  PITCH DECK</a:t>
            </a:r>
            <a:endParaRPr lang="en-US" sz="800" b="0" u="none" strike="noStrike">
              <a:solidFill>
                <a:srgbClr val="000000"/>
              </a:solidFill>
              <a:effectLst/>
              <a:uFillTx/>
              <a:latin typeface="Arial"/>
            </a:endParaRPr>
          </a:p>
        </p:txBody>
      </p:sp>
      <p:sp>
        <p:nvSpPr>
          <p:cNvPr id="224" name="TextBox 21"/>
          <p:cNvSpPr/>
          <p:nvPr/>
        </p:nvSpPr>
        <p:spPr>
          <a:xfrm>
            <a:off x="11109960" y="6492240"/>
            <a:ext cx="410760" cy="18216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900" b="1" u="none" strike="noStrike">
                <a:solidFill>
                  <a:srgbClr val="69676E"/>
                </a:solidFill>
                <a:effectLst/>
                <a:uFillTx/>
                <a:latin typeface="Aptos"/>
              </a:rPr>
              <a:t>11</a:t>
            </a:r>
            <a:endParaRPr lang="en-US" sz="9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2232B"/>
        </a:solidFill>
      </p:bgPr>
    </p:bg>
    <p:spTree>
      <p:nvGrpSpPr>
        <p:cNvPr id="1" name=""/>
        <p:cNvGrpSpPr/>
        <p:nvPr/>
      </p:nvGrpSpPr>
      <p:grpSpPr>
        <a:xfrm>
          <a:off x="0" y="0"/>
          <a:ext cx="0" cy="0"/>
          <a:chOff x="0" y="0"/>
          <a:chExt cx="0" cy="0"/>
        </a:xfrm>
      </p:grpSpPr>
      <p:sp>
        <p:nvSpPr>
          <p:cNvPr id="225" name="TextBox 1"/>
          <p:cNvSpPr/>
          <p:nvPr/>
        </p:nvSpPr>
        <p:spPr>
          <a:xfrm>
            <a:off x="777240" y="1097280"/>
            <a:ext cx="7771680" cy="1645200"/>
          </a:xfrm>
          <a:prstGeom prst="rect">
            <a:avLst/>
          </a:prstGeom>
          <a:noFill/>
          <a:ln w="0">
            <a:noFill/>
          </a:ln>
        </p:spPr>
        <p:style>
          <a:lnRef idx="0"/>
          <a:fillRef idx="0"/>
          <a:effectRef idx="0"/>
          <a:fontRef idx="minor"/>
        </p:style>
        <p:txBody>
          <a:bodyPr lIns="45720" tIns="45000" rIns="45720" bIns="45000" anchor="t">
            <a:spAutoFit/>
          </a:bodyPr>
          <a:p>
            <a:pPr>
              <a:lnSpc>
                <a:spcPct val="100000"/>
              </a:lnSpc>
            </a:pPr>
            <a:r>
              <a:rPr lang="en-US" sz="3400" b="1" u="none" strike="noStrike">
                <a:solidFill>
                  <a:srgbClr val="FFFFFF"/>
                </a:solidFill>
                <a:effectLst/>
                <a:uFillTx/>
                <a:latin typeface="Aptos"/>
              </a:rPr>
              <a:t>LESS SHAME.</a:t>
            </a:r>
            <a:endParaRPr lang="en-US" sz="3400" b="0" u="none" strike="noStrike">
              <a:solidFill>
                <a:srgbClr val="FFFFFF"/>
              </a:solidFill>
              <a:effectLst/>
              <a:uFillTx/>
              <a:latin typeface="Arial"/>
            </a:endParaRPr>
          </a:p>
          <a:p>
            <a:pPr defTabSz="457200">
              <a:lnSpc>
                <a:spcPct val="100000"/>
              </a:lnSpc>
            </a:pPr>
            <a:r>
              <a:rPr lang="en-US" sz="3400" b="1" u="none" strike="noStrike">
                <a:solidFill>
                  <a:srgbClr val="FFFFFF"/>
                </a:solidFill>
                <a:effectLst/>
                <a:uFillTx/>
                <a:latin typeface="Aptos"/>
              </a:rPr>
              <a:t>MORE UNDERSTANDING.</a:t>
            </a:r>
            <a:endParaRPr lang="en-US" sz="3400" b="0" u="none" strike="noStrike">
              <a:solidFill>
                <a:srgbClr val="FFFFFF"/>
              </a:solidFill>
              <a:effectLst/>
              <a:uFillTx/>
              <a:latin typeface="Arial"/>
            </a:endParaRPr>
          </a:p>
        </p:txBody>
      </p:sp>
      <p:sp>
        <p:nvSpPr>
          <p:cNvPr id="226" name="TextBox 2"/>
          <p:cNvSpPr/>
          <p:nvPr/>
        </p:nvSpPr>
        <p:spPr>
          <a:xfrm>
            <a:off x="822960" y="3200400"/>
            <a:ext cx="8046000" cy="91368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2200" b="0" u="none" strike="noStrike">
                <a:solidFill>
                  <a:srgbClr val="EBE2E7"/>
                </a:solidFill>
                <a:effectLst/>
                <a:uFillTx/>
                <a:latin typeface="Aptos"/>
              </a:rPr>
              <a:t>The Sex Appeal exists to help people talk about sex and sexuality with more honesty, context, and compassion.</a:t>
            </a:r>
            <a:endParaRPr lang="en-US" sz="2200" b="0" u="none" strike="noStrike">
              <a:solidFill>
                <a:srgbClr val="FFFFFF"/>
              </a:solidFill>
              <a:effectLst/>
              <a:uFillTx/>
              <a:latin typeface="Arial"/>
            </a:endParaRPr>
          </a:p>
        </p:txBody>
      </p:sp>
      <p:sp>
        <p:nvSpPr>
          <p:cNvPr id="227" name="TextBox 3"/>
          <p:cNvSpPr/>
          <p:nvPr/>
        </p:nvSpPr>
        <p:spPr>
          <a:xfrm>
            <a:off x="822960" y="4800600"/>
            <a:ext cx="4388400" cy="41076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800" b="1" u="none" strike="noStrike">
                <a:solidFill>
                  <a:srgbClr val="E07568"/>
                </a:solidFill>
                <a:effectLst/>
                <a:uFillTx/>
                <a:latin typeface="Aptos"/>
              </a:rPr>
              <a:t>Funding request: $10,000</a:t>
            </a:r>
            <a:endParaRPr lang="en-US" sz="1800" b="0" u="none" strike="noStrike">
              <a:solidFill>
                <a:srgbClr val="FFFFFF"/>
              </a:solidFill>
              <a:effectLst/>
              <a:uFillTx/>
              <a:latin typeface="Arial"/>
            </a:endParaRPr>
          </a:p>
        </p:txBody>
      </p:sp>
      <p:sp>
        <p:nvSpPr>
          <p:cNvPr id="228" name="TextBox 4"/>
          <p:cNvSpPr/>
          <p:nvPr/>
        </p:nvSpPr>
        <p:spPr>
          <a:xfrm>
            <a:off x="822960" y="5440680"/>
            <a:ext cx="5302800" cy="31932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1300" b="0" u="none" strike="noStrike">
                <a:solidFill>
                  <a:srgbClr val="D2CDD4"/>
                </a:solidFill>
                <a:effectLst/>
                <a:uFillTx/>
                <a:latin typeface="Aptos"/>
              </a:rPr>
              <a:t>A project of Unlisted Signal, LLC</a:t>
            </a:r>
            <a:endParaRPr lang="en-US" sz="1300" b="0" u="none" strike="noStrike">
              <a:solidFill>
                <a:srgbClr val="FFFFFF"/>
              </a:solidFill>
              <a:effectLst/>
              <a:uFillTx/>
              <a:latin typeface="Arial"/>
            </a:endParaRPr>
          </a:p>
        </p:txBody>
      </p:sp>
      <p:sp>
        <p:nvSpPr>
          <p:cNvPr id="229" name="TextBox 5"/>
          <p:cNvSpPr/>
          <p:nvPr/>
        </p:nvSpPr>
        <p:spPr>
          <a:xfrm>
            <a:off x="658440" y="6510600"/>
            <a:ext cx="5028480" cy="163800"/>
          </a:xfrm>
          <a:prstGeom prst="rect">
            <a:avLst/>
          </a:prstGeom>
          <a:noFill/>
          <a:ln w="0">
            <a:noFill/>
          </a:ln>
        </p:spPr>
        <p:style>
          <a:lnRef idx="0"/>
          <a:fillRef idx="0"/>
          <a:effectRef idx="0"/>
          <a:fontRef idx="minor"/>
        </p:style>
        <p:txBody>
          <a:bodyPr lIns="45720" tIns="45000" rIns="45720" bIns="45000" anchor="t">
            <a:spAutoFit/>
          </a:bodyPr>
          <a:p>
            <a:pPr defTabSz="457200">
              <a:lnSpc>
                <a:spcPct val="100000"/>
              </a:lnSpc>
            </a:pPr>
            <a:r>
              <a:rPr lang="en-US" sz="800" b="1" u="none" strike="noStrike">
                <a:solidFill>
                  <a:srgbClr val="DCD5D9"/>
                </a:solidFill>
                <a:effectLst/>
                <a:uFillTx/>
                <a:latin typeface="Aptos"/>
              </a:rPr>
              <a:t>THE SEX APPEAL  •  PITCH DECK</a:t>
            </a:r>
            <a:endParaRPr lang="en-US" sz="800" b="0" u="none" strike="noStrike">
              <a:solidFill>
                <a:srgbClr val="FFFFFF"/>
              </a:solidFill>
              <a:effectLst/>
              <a:uFillTx/>
              <a:latin typeface="Arial"/>
            </a:endParaRPr>
          </a:p>
        </p:txBody>
      </p:sp>
      <p:sp>
        <p:nvSpPr>
          <p:cNvPr id="230" name="TextBox 6"/>
          <p:cNvSpPr/>
          <p:nvPr/>
        </p:nvSpPr>
        <p:spPr>
          <a:xfrm>
            <a:off x="11109960" y="6492240"/>
            <a:ext cx="410760" cy="182160"/>
          </a:xfrm>
          <a:prstGeom prst="rect">
            <a:avLst/>
          </a:prstGeom>
          <a:noFill/>
          <a:ln w="0">
            <a:noFill/>
          </a:ln>
        </p:spPr>
        <p:style>
          <a:lnRef idx="0"/>
          <a:fillRef idx="0"/>
          <a:effectRef idx="0"/>
          <a:fontRef idx="minor"/>
        </p:style>
        <p:txBody>
          <a:bodyPr lIns="45720" tIns="45000" rIns="45720" bIns="45000" anchor="t">
            <a:spAutoFit/>
          </a:bodyPr>
          <a:p>
            <a:pPr algn="r" defTabSz="457200">
              <a:lnSpc>
                <a:spcPct val="100000"/>
              </a:lnSpc>
            </a:pPr>
            <a:r>
              <a:rPr lang="en-US" sz="900" b="1" u="none" strike="noStrike">
                <a:solidFill>
                  <a:srgbClr val="DCD5D9"/>
                </a:solidFill>
                <a:effectLst/>
                <a:uFillTx/>
                <a:latin typeface="Aptos"/>
              </a:rPr>
              <a:t>12</a:t>
            </a:r>
            <a:endParaRPr lang="en-US" sz="9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itchFamily="0" charset="1"/>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11</TotalTime>
  <Application>LibreOffice/26.8.1.1$Windows_X86_64 LibreOffice_project/bf6ef2662401c7d6dce671ab4deb26ee0af3a7c1</Application>
  <AppVersion>15.0000</AppVersion>
  <Words>0</Words>
  <Paragraphs>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en-US</dc:language>
  <cp:lastModifiedBy/>
  <dcterms:modified xsi:type="dcterms:W3CDTF">2026-10-12T13:35:25Z</dcterms:modified>
  <cp:revision>4</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